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55"/>
  </p:notesMasterIdLst>
  <p:sldIdLst>
    <p:sldId id="297" r:id="rId5"/>
    <p:sldId id="257" r:id="rId6"/>
    <p:sldId id="311" r:id="rId7"/>
    <p:sldId id="314" r:id="rId8"/>
    <p:sldId id="319" r:id="rId9"/>
    <p:sldId id="320" r:id="rId10"/>
    <p:sldId id="321" r:id="rId11"/>
    <p:sldId id="312" r:id="rId12"/>
    <p:sldId id="315" r:id="rId13"/>
    <p:sldId id="322" r:id="rId14"/>
    <p:sldId id="323" r:id="rId15"/>
    <p:sldId id="324" r:id="rId16"/>
    <p:sldId id="326" r:id="rId17"/>
    <p:sldId id="327" r:id="rId18"/>
    <p:sldId id="328" r:id="rId19"/>
    <p:sldId id="313" r:id="rId20"/>
    <p:sldId id="316" r:id="rId21"/>
    <p:sldId id="330" r:id="rId22"/>
    <p:sldId id="329" r:id="rId23"/>
    <p:sldId id="332" r:id="rId24"/>
    <p:sldId id="430" r:id="rId25"/>
    <p:sldId id="285" r:id="rId26"/>
    <p:sldId id="317" r:id="rId27"/>
    <p:sldId id="333" r:id="rId28"/>
    <p:sldId id="334" r:id="rId29"/>
    <p:sldId id="335" r:id="rId30"/>
    <p:sldId id="336" r:id="rId31"/>
    <p:sldId id="305" r:id="rId32"/>
    <p:sldId id="439" r:id="rId33"/>
    <p:sldId id="440" r:id="rId34"/>
    <p:sldId id="441" r:id="rId35"/>
    <p:sldId id="442" r:id="rId36"/>
    <p:sldId id="443" r:id="rId37"/>
    <p:sldId id="444" r:id="rId38"/>
    <p:sldId id="445" r:id="rId39"/>
    <p:sldId id="432" r:id="rId40"/>
    <p:sldId id="308" r:id="rId41"/>
    <p:sldId id="434" r:id="rId42"/>
    <p:sldId id="435" r:id="rId43"/>
    <p:sldId id="436" r:id="rId44"/>
    <p:sldId id="437" r:id="rId45"/>
    <p:sldId id="438" r:id="rId46"/>
    <p:sldId id="306" r:id="rId47"/>
    <p:sldId id="433" r:id="rId48"/>
    <p:sldId id="309" r:id="rId49"/>
    <p:sldId id="310" r:id="rId50"/>
    <p:sldId id="307" r:id="rId51"/>
    <p:sldId id="337" r:id="rId52"/>
    <p:sldId id="339" r:id="rId53"/>
    <p:sldId id="340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B0"/>
    <a:srgbClr val="676767"/>
    <a:srgbClr val="64AD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262" autoAdjust="0"/>
  </p:normalViewPr>
  <p:slideViewPr>
    <p:cSldViewPr snapToGrid="0">
      <p:cViewPr varScale="1">
        <p:scale>
          <a:sx n="110" d="100"/>
          <a:sy n="110" d="100"/>
        </p:scale>
        <p:origin x="8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D57647-8AC0-4F79-86EF-8F9ECFCDBCE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68B21E-6AF8-41EF-B06B-9013C8217CE2}">
      <dgm:prSet phldrT="[Text]"/>
      <dgm:spPr/>
      <dgm:t>
        <a:bodyPr/>
        <a:lstStyle/>
        <a:p>
          <a:r>
            <a:rPr lang="en-US" dirty="0"/>
            <a:t>HL7 Message</a:t>
          </a:r>
        </a:p>
      </dgm:t>
    </dgm:pt>
    <dgm:pt modelId="{084395AC-FC99-4807-BEC8-4D492D46FAA5}" type="parTrans" cxnId="{1E8A9DFF-40FA-4313-AFC3-F0042E13EE15}">
      <dgm:prSet/>
      <dgm:spPr/>
      <dgm:t>
        <a:bodyPr/>
        <a:lstStyle/>
        <a:p>
          <a:endParaRPr lang="en-US"/>
        </a:p>
      </dgm:t>
    </dgm:pt>
    <dgm:pt modelId="{CACB663A-4275-4E6F-B614-D9BF9E0B4736}" type="sibTrans" cxnId="{1E8A9DFF-40FA-4313-AFC3-F0042E13EE15}">
      <dgm:prSet/>
      <dgm:spPr/>
      <dgm:t>
        <a:bodyPr/>
        <a:lstStyle/>
        <a:p>
          <a:endParaRPr lang="en-US"/>
        </a:p>
      </dgm:t>
    </dgm:pt>
    <dgm:pt modelId="{198E6F25-5C8B-4D9C-907E-E99CA31D45AC}">
      <dgm:prSet phldrT="[Text]"/>
      <dgm:spPr/>
      <dgm:t>
        <a:bodyPr/>
        <a:lstStyle/>
        <a:p>
          <a:r>
            <a:rPr lang="en-US" dirty="0"/>
            <a:t>Segment</a:t>
          </a:r>
        </a:p>
      </dgm:t>
    </dgm:pt>
    <dgm:pt modelId="{3635EF8D-D09B-411E-B9AE-8D9391711D40}" type="parTrans" cxnId="{F0B3C757-A599-430E-8546-C3082A9A769B}">
      <dgm:prSet/>
      <dgm:spPr/>
      <dgm:t>
        <a:bodyPr/>
        <a:lstStyle/>
        <a:p>
          <a:endParaRPr lang="en-US"/>
        </a:p>
      </dgm:t>
    </dgm:pt>
    <dgm:pt modelId="{AA23EC9E-FF91-4717-B423-0C064B4F26F4}" type="sibTrans" cxnId="{F0B3C757-A599-430E-8546-C3082A9A769B}">
      <dgm:prSet/>
      <dgm:spPr/>
      <dgm:t>
        <a:bodyPr/>
        <a:lstStyle/>
        <a:p>
          <a:endParaRPr lang="en-US"/>
        </a:p>
      </dgm:t>
    </dgm:pt>
    <dgm:pt modelId="{54BEC673-B0B2-4330-853B-786FA643A16D}">
      <dgm:prSet phldrT="[Text]"/>
      <dgm:spPr/>
      <dgm:t>
        <a:bodyPr/>
        <a:lstStyle/>
        <a:p>
          <a:r>
            <a:rPr lang="en-US" dirty="0"/>
            <a:t>Field</a:t>
          </a:r>
        </a:p>
      </dgm:t>
    </dgm:pt>
    <dgm:pt modelId="{6417C75D-9009-42C9-AE81-4C1BFA4AA4D6}" type="parTrans" cxnId="{8465A781-A78C-422D-B666-5803C6234901}">
      <dgm:prSet/>
      <dgm:spPr/>
      <dgm:t>
        <a:bodyPr/>
        <a:lstStyle/>
        <a:p>
          <a:endParaRPr lang="en-US"/>
        </a:p>
      </dgm:t>
    </dgm:pt>
    <dgm:pt modelId="{36E12876-CF8B-4403-9F96-1B60C7F53B64}" type="sibTrans" cxnId="{8465A781-A78C-422D-B666-5803C6234901}">
      <dgm:prSet/>
      <dgm:spPr/>
      <dgm:t>
        <a:bodyPr/>
        <a:lstStyle/>
        <a:p>
          <a:endParaRPr lang="en-US"/>
        </a:p>
      </dgm:t>
    </dgm:pt>
    <dgm:pt modelId="{791E4050-6BC3-4AEC-A568-17661AE6D099}">
      <dgm:prSet phldrT="[Text]"/>
      <dgm:spPr/>
      <dgm:t>
        <a:bodyPr/>
        <a:lstStyle/>
        <a:p>
          <a:r>
            <a:rPr lang="en-US" dirty="0"/>
            <a:t>Field</a:t>
          </a:r>
        </a:p>
      </dgm:t>
    </dgm:pt>
    <dgm:pt modelId="{7DA287A7-191E-41C2-B987-C1975EFFED41}" type="parTrans" cxnId="{739EA23A-8039-43E3-8573-6DA3B24E4301}">
      <dgm:prSet/>
      <dgm:spPr/>
      <dgm:t>
        <a:bodyPr/>
        <a:lstStyle/>
        <a:p>
          <a:endParaRPr lang="en-US"/>
        </a:p>
      </dgm:t>
    </dgm:pt>
    <dgm:pt modelId="{BA9E11FA-58B9-4DB5-89AC-08CC922BF4CB}" type="sibTrans" cxnId="{739EA23A-8039-43E3-8573-6DA3B24E4301}">
      <dgm:prSet/>
      <dgm:spPr/>
      <dgm:t>
        <a:bodyPr/>
        <a:lstStyle/>
        <a:p>
          <a:endParaRPr lang="en-US"/>
        </a:p>
      </dgm:t>
    </dgm:pt>
    <dgm:pt modelId="{328C86D0-15A9-4020-BAD0-06168F2A7E14}">
      <dgm:prSet phldrT="[Text]"/>
      <dgm:spPr/>
      <dgm:t>
        <a:bodyPr/>
        <a:lstStyle/>
        <a:p>
          <a:r>
            <a:rPr lang="en-US" dirty="0"/>
            <a:t>Segment</a:t>
          </a:r>
        </a:p>
      </dgm:t>
    </dgm:pt>
    <dgm:pt modelId="{DFDA76F0-606C-4167-9D3E-A843FFF8A1C2}" type="parTrans" cxnId="{4D4F4CDE-1A1E-41F2-A4C9-7666E0581F3B}">
      <dgm:prSet/>
      <dgm:spPr/>
      <dgm:t>
        <a:bodyPr/>
        <a:lstStyle/>
        <a:p>
          <a:endParaRPr lang="en-US"/>
        </a:p>
      </dgm:t>
    </dgm:pt>
    <dgm:pt modelId="{78440AAC-AA67-410F-AF82-5A558600CAD1}" type="sibTrans" cxnId="{4D4F4CDE-1A1E-41F2-A4C9-7666E0581F3B}">
      <dgm:prSet/>
      <dgm:spPr/>
      <dgm:t>
        <a:bodyPr/>
        <a:lstStyle/>
        <a:p>
          <a:endParaRPr lang="en-US"/>
        </a:p>
      </dgm:t>
    </dgm:pt>
    <dgm:pt modelId="{C1997435-1AC8-4C16-BA91-E8F2160CA752}">
      <dgm:prSet phldrT="[Text]"/>
      <dgm:spPr/>
      <dgm:t>
        <a:bodyPr/>
        <a:lstStyle/>
        <a:p>
          <a:r>
            <a:rPr lang="en-US" dirty="0"/>
            <a:t>Field</a:t>
          </a:r>
        </a:p>
      </dgm:t>
    </dgm:pt>
    <dgm:pt modelId="{919C269A-CDBD-4BAF-B8ED-445A57B146B9}" type="parTrans" cxnId="{169A9E8F-CB41-41A4-BB32-4CAB5867AAD0}">
      <dgm:prSet/>
      <dgm:spPr/>
      <dgm:t>
        <a:bodyPr/>
        <a:lstStyle/>
        <a:p>
          <a:endParaRPr lang="en-US"/>
        </a:p>
      </dgm:t>
    </dgm:pt>
    <dgm:pt modelId="{844F402A-B055-4E51-9B93-194ECED62383}" type="sibTrans" cxnId="{169A9E8F-CB41-41A4-BB32-4CAB5867AAD0}">
      <dgm:prSet/>
      <dgm:spPr/>
      <dgm:t>
        <a:bodyPr/>
        <a:lstStyle/>
        <a:p>
          <a:endParaRPr lang="en-US"/>
        </a:p>
      </dgm:t>
    </dgm:pt>
    <dgm:pt modelId="{30736423-0195-4532-8FF2-11055071C318}">
      <dgm:prSet phldrT="[Text]"/>
      <dgm:spPr/>
      <dgm:t>
        <a:bodyPr/>
        <a:lstStyle/>
        <a:p>
          <a:r>
            <a:rPr lang="en-US" dirty="0"/>
            <a:t>Component</a:t>
          </a:r>
        </a:p>
      </dgm:t>
    </dgm:pt>
    <dgm:pt modelId="{53B2E09E-596D-41EA-91EC-27C3B18EB955}" type="parTrans" cxnId="{09CC49C2-A27E-4222-86F9-8FE415753E69}">
      <dgm:prSet/>
      <dgm:spPr/>
      <dgm:t>
        <a:bodyPr/>
        <a:lstStyle/>
        <a:p>
          <a:endParaRPr lang="en-US"/>
        </a:p>
      </dgm:t>
    </dgm:pt>
    <dgm:pt modelId="{9688AD35-CC2E-4E56-8F0B-D5FE48D4935A}" type="sibTrans" cxnId="{09CC49C2-A27E-4222-86F9-8FE415753E69}">
      <dgm:prSet/>
      <dgm:spPr/>
      <dgm:t>
        <a:bodyPr/>
        <a:lstStyle/>
        <a:p>
          <a:endParaRPr lang="en-US"/>
        </a:p>
      </dgm:t>
    </dgm:pt>
    <dgm:pt modelId="{118C9AF6-7C3C-4569-AA0E-AEA2C9496D08}">
      <dgm:prSet phldrT="[Text]"/>
      <dgm:spPr/>
      <dgm:t>
        <a:bodyPr/>
        <a:lstStyle/>
        <a:p>
          <a:r>
            <a:rPr lang="en-US" dirty="0"/>
            <a:t>Component</a:t>
          </a:r>
        </a:p>
      </dgm:t>
    </dgm:pt>
    <dgm:pt modelId="{F2353CC8-91C9-4A5F-ACD0-FBFEC3BDB8AE}" type="parTrans" cxnId="{014E47F4-94F7-4306-AC4C-8B8E643C22D1}">
      <dgm:prSet/>
      <dgm:spPr/>
      <dgm:t>
        <a:bodyPr/>
        <a:lstStyle/>
        <a:p>
          <a:endParaRPr lang="en-US"/>
        </a:p>
      </dgm:t>
    </dgm:pt>
    <dgm:pt modelId="{3C26340F-7254-4522-9BCA-49740CE88587}" type="sibTrans" cxnId="{014E47F4-94F7-4306-AC4C-8B8E643C22D1}">
      <dgm:prSet/>
      <dgm:spPr/>
      <dgm:t>
        <a:bodyPr/>
        <a:lstStyle/>
        <a:p>
          <a:endParaRPr lang="en-US"/>
        </a:p>
      </dgm:t>
    </dgm:pt>
    <dgm:pt modelId="{61CF0339-6416-4A0C-87F4-8CCD7D4658F2}">
      <dgm:prSet phldrT="[Text]"/>
      <dgm:spPr/>
      <dgm:t>
        <a:bodyPr/>
        <a:lstStyle/>
        <a:p>
          <a:r>
            <a:rPr lang="en-US" dirty="0"/>
            <a:t>Component</a:t>
          </a:r>
        </a:p>
      </dgm:t>
    </dgm:pt>
    <dgm:pt modelId="{76F1650E-8C7D-460A-ACE4-AD2965C9E89F}" type="parTrans" cxnId="{502E06EF-DC45-4813-9C28-1DA02E5382FB}">
      <dgm:prSet/>
      <dgm:spPr/>
      <dgm:t>
        <a:bodyPr/>
        <a:lstStyle/>
        <a:p>
          <a:endParaRPr lang="en-US"/>
        </a:p>
      </dgm:t>
    </dgm:pt>
    <dgm:pt modelId="{E73D6C89-55AC-495B-B4F4-B8E7B95A8182}" type="sibTrans" cxnId="{502E06EF-DC45-4813-9C28-1DA02E5382FB}">
      <dgm:prSet/>
      <dgm:spPr/>
      <dgm:t>
        <a:bodyPr/>
        <a:lstStyle/>
        <a:p>
          <a:endParaRPr lang="en-US"/>
        </a:p>
      </dgm:t>
    </dgm:pt>
    <dgm:pt modelId="{78B28EDD-D88D-46E5-B1C1-78BA31701FF1}">
      <dgm:prSet phldrT="[Text]"/>
      <dgm:spPr/>
      <dgm:t>
        <a:bodyPr/>
        <a:lstStyle/>
        <a:p>
          <a:r>
            <a:rPr lang="en-US" dirty="0"/>
            <a:t>Component</a:t>
          </a:r>
        </a:p>
      </dgm:t>
    </dgm:pt>
    <dgm:pt modelId="{0ABD7C5D-572C-4F4F-84F2-1840AE4D359F}" type="parTrans" cxnId="{945E7BD5-FF9A-4476-B3D0-397F3350B54C}">
      <dgm:prSet/>
      <dgm:spPr/>
      <dgm:t>
        <a:bodyPr/>
        <a:lstStyle/>
        <a:p>
          <a:endParaRPr lang="en-US"/>
        </a:p>
      </dgm:t>
    </dgm:pt>
    <dgm:pt modelId="{51F07F8A-A872-4F5E-A5A2-B1FA5364A173}" type="sibTrans" cxnId="{945E7BD5-FF9A-4476-B3D0-397F3350B54C}">
      <dgm:prSet/>
      <dgm:spPr/>
      <dgm:t>
        <a:bodyPr/>
        <a:lstStyle/>
        <a:p>
          <a:endParaRPr lang="en-US"/>
        </a:p>
      </dgm:t>
    </dgm:pt>
    <dgm:pt modelId="{9DA64F2B-8541-4809-AB7C-EB4E0B9CA8BA}">
      <dgm:prSet phldrT="[Text]"/>
      <dgm:spPr/>
      <dgm:t>
        <a:bodyPr/>
        <a:lstStyle/>
        <a:p>
          <a:r>
            <a:rPr lang="en-US" dirty="0"/>
            <a:t>Component</a:t>
          </a:r>
        </a:p>
      </dgm:t>
    </dgm:pt>
    <dgm:pt modelId="{A51BF517-2A87-4C3C-B2DE-3CC86F96EA1A}" type="parTrans" cxnId="{6E0C8B19-BB45-4530-B140-9704584B97E6}">
      <dgm:prSet/>
      <dgm:spPr/>
      <dgm:t>
        <a:bodyPr/>
        <a:lstStyle/>
        <a:p>
          <a:endParaRPr lang="en-US"/>
        </a:p>
      </dgm:t>
    </dgm:pt>
    <dgm:pt modelId="{01A0202A-DAAC-4582-906E-ACC4C346C73D}" type="sibTrans" cxnId="{6E0C8B19-BB45-4530-B140-9704584B97E6}">
      <dgm:prSet/>
      <dgm:spPr/>
      <dgm:t>
        <a:bodyPr/>
        <a:lstStyle/>
        <a:p>
          <a:endParaRPr lang="en-US"/>
        </a:p>
      </dgm:t>
    </dgm:pt>
    <dgm:pt modelId="{44BB2A02-B590-470F-8E8B-7E45E378AB19}">
      <dgm:prSet phldrT="[Text]"/>
      <dgm:spPr/>
      <dgm:t>
        <a:bodyPr/>
        <a:lstStyle/>
        <a:p>
          <a:r>
            <a:rPr lang="en-US" dirty="0"/>
            <a:t>Component</a:t>
          </a:r>
        </a:p>
      </dgm:t>
    </dgm:pt>
    <dgm:pt modelId="{F2C23BD6-A921-4A01-87A3-7994AC3B6F03}" type="parTrans" cxnId="{4FF60E2E-F104-4440-882D-45E2329C3426}">
      <dgm:prSet/>
      <dgm:spPr/>
      <dgm:t>
        <a:bodyPr/>
        <a:lstStyle/>
        <a:p>
          <a:endParaRPr lang="en-US"/>
        </a:p>
      </dgm:t>
    </dgm:pt>
    <dgm:pt modelId="{B486508E-B308-4D1C-91E8-9F917E9F37C5}" type="sibTrans" cxnId="{4FF60E2E-F104-4440-882D-45E2329C3426}">
      <dgm:prSet/>
      <dgm:spPr/>
      <dgm:t>
        <a:bodyPr/>
        <a:lstStyle/>
        <a:p>
          <a:endParaRPr lang="en-US"/>
        </a:p>
      </dgm:t>
    </dgm:pt>
    <dgm:pt modelId="{1E0AC5A2-DDA3-4D37-AFDE-1A56F7031619}" type="pres">
      <dgm:prSet presAssocID="{36D57647-8AC0-4F79-86EF-8F9ECFCDBCE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AA16C43-D8E8-40E9-8620-BC890345303B}" type="pres">
      <dgm:prSet presAssocID="{5B68B21E-6AF8-41EF-B06B-9013C8217CE2}" presName="hierRoot1" presStyleCnt="0"/>
      <dgm:spPr/>
    </dgm:pt>
    <dgm:pt modelId="{4A4121A8-31FD-4512-9138-8B97CF9C1B29}" type="pres">
      <dgm:prSet presAssocID="{5B68B21E-6AF8-41EF-B06B-9013C8217CE2}" presName="composite" presStyleCnt="0"/>
      <dgm:spPr/>
    </dgm:pt>
    <dgm:pt modelId="{D85224C5-9813-4CE8-9484-B819BC9CBE62}" type="pres">
      <dgm:prSet presAssocID="{5B68B21E-6AF8-41EF-B06B-9013C8217CE2}" presName="background" presStyleLbl="node0" presStyleIdx="0" presStyleCnt="1"/>
      <dgm:spPr/>
    </dgm:pt>
    <dgm:pt modelId="{FBA2924D-926E-49C3-A922-426A4E3F6BF4}" type="pres">
      <dgm:prSet presAssocID="{5B68B21E-6AF8-41EF-B06B-9013C8217CE2}" presName="text" presStyleLbl="fgAcc0" presStyleIdx="0" presStyleCnt="1">
        <dgm:presLayoutVars>
          <dgm:chPref val="3"/>
        </dgm:presLayoutVars>
      </dgm:prSet>
      <dgm:spPr/>
    </dgm:pt>
    <dgm:pt modelId="{DFECE636-B018-4655-9759-450A86476478}" type="pres">
      <dgm:prSet presAssocID="{5B68B21E-6AF8-41EF-B06B-9013C8217CE2}" presName="hierChild2" presStyleCnt="0"/>
      <dgm:spPr/>
    </dgm:pt>
    <dgm:pt modelId="{DD61EC53-04D1-4DD2-85B1-9A00981D44DF}" type="pres">
      <dgm:prSet presAssocID="{3635EF8D-D09B-411E-B9AE-8D9391711D40}" presName="Name10" presStyleLbl="parChTrans1D2" presStyleIdx="0" presStyleCnt="2"/>
      <dgm:spPr/>
    </dgm:pt>
    <dgm:pt modelId="{72942C8E-5491-4037-BF34-F1F7EDED0D2C}" type="pres">
      <dgm:prSet presAssocID="{198E6F25-5C8B-4D9C-907E-E99CA31D45AC}" presName="hierRoot2" presStyleCnt="0"/>
      <dgm:spPr/>
    </dgm:pt>
    <dgm:pt modelId="{ED1485D5-EBB7-4908-9F19-17C76FFF78B8}" type="pres">
      <dgm:prSet presAssocID="{198E6F25-5C8B-4D9C-907E-E99CA31D45AC}" presName="composite2" presStyleCnt="0"/>
      <dgm:spPr/>
    </dgm:pt>
    <dgm:pt modelId="{568E4658-7FB8-459C-8360-11CC3A9DA213}" type="pres">
      <dgm:prSet presAssocID="{198E6F25-5C8B-4D9C-907E-E99CA31D45AC}" presName="background2" presStyleLbl="node2" presStyleIdx="0" presStyleCnt="2"/>
      <dgm:spPr/>
    </dgm:pt>
    <dgm:pt modelId="{43FEB348-EE42-4670-946C-8C406D963E18}" type="pres">
      <dgm:prSet presAssocID="{198E6F25-5C8B-4D9C-907E-E99CA31D45AC}" presName="text2" presStyleLbl="fgAcc2" presStyleIdx="0" presStyleCnt="2">
        <dgm:presLayoutVars>
          <dgm:chPref val="3"/>
        </dgm:presLayoutVars>
      </dgm:prSet>
      <dgm:spPr/>
    </dgm:pt>
    <dgm:pt modelId="{C9FFB31B-AD4D-4C32-9806-E818D4E4E529}" type="pres">
      <dgm:prSet presAssocID="{198E6F25-5C8B-4D9C-907E-E99CA31D45AC}" presName="hierChild3" presStyleCnt="0"/>
      <dgm:spPr/>
    </dgm:pt>
    <dgm:pt modelId="{232E79DE-39EA-45A2-B9F2-E8ECB6C0FAD0}" type="pres">
      <dgm:prSet presAssocID="{6417C75D-9009-42C9-AE81-4C1BFA4AA4D6}" presName="Name17" presStyleLbl="parChTrans1D3" presStyleIdx="0" presStyleCnt="3"/>
      <dgm:spPr/>
    </dgm:pt>
    <dgm:pt modelId="{045D2C53-4899-4ACA-BE0F-90BEB7A9B831}" type="pres">
      <dgm:prSet presAssocID="{54BEC673-B0B2-4330-853B-786FA643A16D}" presName="hierRoot3" presStyleCnt="0"/>
      <dgm:spPr/>
    </dgm:pt>
    <dgm:pt modelId="{CE4F016A-4C6F-4C83-8049-03E5B8F19391}" type="pres">
      <dgm:prSet presAssocID="{54BEC673-B0B2-4330-853B-786FA643A16D}" presName="composite3" presStyleCnt="0"/>
      <dgm:spPr/>
    </dgm:pt>
    <dgm:pt modelId="{6969462F-3849-4413-A541-A3BDA87A25E4}" type="pres">
      <dgm:prSet presAssocID="{54BEC673-B0B2-4330-853B-786FA643A16D}" presName="background3" presStyleLbl="node3" presStyleIdx="0" presStyleCnt="3"/>
      <dgm:spPr/>
    </dgm:pt>
    <dgm:pt modelId="{ADBF174D-62E3-43E2-81AF-93B853413E01}" type="pres">
      <dgm:prSet presAssocID="{54BEC673-B0B2-4330-853B-786FA643A16D}" presName="text3" presStyleLbl="fgAcc3" presStyleIdx="0" presStyleCnt="3">
        <dgm:presLayoutVars>
          <dgm:chPref val="3"/>
        </dgm:presLayoutVars>
      </dgm:prSet>
      <dgm:spPr/>
    </dgm:pt>
    <dgm:pt modelId="{C5DFBABA-5E73-465A-B072-6DC63D15AD9B}" type="pres">
      <dgm:prSet presAssocID="{54BEC673-B0B2-4330-853B-786FA643A16D}" presName="hierChild4" presStyleCnt="0"/>
      <dgm:spPr/>
    </dgm:pt>
    <dgm:pt modelId="{AFAD5192-1EF3-4A60-B070-9D0828526AE8}" type="pres">
      <dgm:prSet presAssocID="{53B2E09E-596D-41EA-91EC-27C3B18EB955}" presName="Name23" presStyleLbl="parChTrans1D4" presStyleIdx="0" presStyleCnt="6"/>
      <dgm:spPr/>
    </dgm:pt>
    <dgm:pt modelId="{6CC8B060-D2A1-48E2-B483-3BB929326F62}" type="pres">
      <dgm:prSet presAssocID="{30736423-0195-4532-8FF2-11055071C318}" presName="hierRoot4" presStyleCnt="0"/>
      <dgm:spPr/>
    </dgm:pt>
    <dgm:pt modelId="{81A253D7-B8F0-47D9-8407-1715517EE789}" type="pres">
      <dgm:prSet presAssocID="{30736423-0195-4532-8FF2-11055071C318}" presName="composite4" presStyleCnt="0"/>
      <dgm:spPr/>
    </dgm:pt>
    <dgm:pt modelId="{0F8C37D1-5FD3-4E6E-B317-B549B49FBF5F}" type="pres">
      <dgm:prSet presAssocID="{30736423-0195-4532-8FF2-11055071C318}" presName="background4" presStyleLbl="node4" presStyleIdx="0" presStyleCnt="6"/>
      <dgm:spPr/>
    </dgm:pt>
    <dgm:pt modelId="{8AAFBE5F-54E4-4522-8EA1-6959F937AB2C}" type="pres">
      <dgm:prSet presAssocID="{30736423-0195-4532-8FF2-11055071C318}" presName="text4" presStyleLbl="fgAcc4" presStyleIdx="0" presStyleCnt="6">
        <dgm:presLayoutVars>
          <dgm:chPref val="3"/>
        </dgm:presLayoutVars>
      </dgm:prSet>
      <dgm:spPr/>
    </dgm:pt>
    <dgm:pt modelId="{65B3130D-43ED-48EE-8C31-6CC361F65379}" type="pres">
      <dgm:prSet presAssocID="{30736423-0195-4532-8FF2-11055071C318}" presName="hierChild5" presStyleCnt="0"/>
      <dgm:spPr/>
    </dgm:pt>
    <dgm:pt modelId="{426D9B92-50E3-475D-8391-A9BF6F66D81A}" type="pres">
      <dgm:prSet presAssocID="{F2353CC8-91C9-4A5F-ACD0-FBFEC3BDB8AE}" presName="Name23" presStyleLbl="parChTrans1D4" presStyleIdx="1" presStyleCnt="6"/>
      <dgm:spPr/>
    </dgm:pt>
    <dgm:pt modelId="{8402B5AF-A73F-4DB5-8DF4-58F88C516ACF}" type="pres">
      <dgm:prSet presAssocID="{118C9AF6-7C3C-4569-AA0E-AEA2C9496D08}" presName="hierRoot4" presStyleCnt="0"/>
      <dgm:spPr/>
    </dgm:pt>
    <dgm:pt modelId="{EE95826D-C217-4759-8981-C1AD859A7C70}" type="pres">
      <dgm:prSet presAssocID="{118C9AF6-7C3C-4569-AA0E-AEA2C9496D08}" presName="composite4" presStyleCnt="0"/>
      <dgm:spPr/>
    </dgm:pt>
    <dgm:pt modelId="{27895878-EA2F-4C09-BFCB-B581FBA3CBEA}" type="pres">
      <dgm:prSet presAssocID="{118C9AF6-7C3C-4569-AA0E-AEA2C9496D08}" presName="background4" presStyleLbl="node4" presStyleIdx="1" presStyleCnt="6"/>
      <dgm:spPr/>
    </dgm:pt>
    <dgm:pt modelId="{AC1117CA-5D26-48B8-A38E-2E785BEBF34E}" type="pres">
      <dgm:prSet presAssocID="{118C9AF6-7C3C-4569-AA0E-AEA2C9496D08}" presName="text4" presStyleLbl="fgAcc4" presStyleIdx="1" presStyleCnt="6">
        <dgm:presLayoutVars>
          <dgm:chPref val="3"/>
        </dgm:presLayoutVars>
      </dgm:prSet>
      <dgm:spPr/>
    </dgm:pt>
    <dgm:pt modelId="{9E6F5D7D-95F2-4ED9-9879-9F322219C24B}" type="pres">
      <dgm:prSet presAssocID="{118C9AF6-7C3C-4569-AA0E-AEA2C9496D08}" presName="hierChild5" presStyleCnt="0"/>
      <dgm:spPr/>
    </dgm:pt>
    <dgm:pt modelId="{C65248EA-5A88-478F-839E-7E9962E2996F}" type="pres">
      <dgm:prSet presAssocID="{7DA287A7-191E-41C2-B987-C1975EFFED41}" presName="Name17" presStyleLbl="parChTrans1D3" presStyleIdx="1" presStyleCnt="3"/>
      <dgm:spPr/>
    </dgm:pt>
    <dgm:pt modelId="{EEF33403-29C8-43E7-BA42-CF36FA1D7951}" type="pres">
      <dgm:prSet presAssocID="{791E4050-6BC3-4AEC-A568-17661AE6D099}" presName="hierRoot3" presStyleCnt="0"/>
      <dgm:spPr/>
    </dgm:pt>
    <dgm:pt modelId="{875E0D39-CD72-4642-89BF-E840599564EC}" type="pres">
      <dgm:prSet presAssocID="{791E4050-6BC3-4AEC-A568-17661AE6D099}" presName="composite3" presStyleCnt="0"/>
      <dgm:spPr/>
    </dgm:pt>
    <dgm:pt modelId="{0BC64E07-2CF1-419A-9B9E-26C69A66B3C9}" type="pres">
      <dgm:prSet presAssocID="{791E4050-6BC3-4AEC-A568-17661AE6D099}" presName="background3" presStyleLbl="node3" presStyleIdx="1" presStyleCnt="3"/>
      <dgm:spPr/>
    </dgm:pt>
    <dgm:pt modelId="{A5DE5418-9F47-4BC1-912F-65C5EE499078}" type="pres">
      <dgm:prSet presAssocID="{791E4050-6BC3-4AEC-A568-17661AE6D099}" presName="text3" presStyleLbl="fgAcc3" presStyleIdx="1" presStyleCnt="3">
        <dgm:presLayoutVars>
          <dgm:chPref val="3"/>
        </dgm:presLayoutVars>
      </dgm:prSet>
      <dgm:spPr/>
    </dgm:pt>
    <dgm:pt modelId="{70677001-A73F-498A-8290-DB4976728ECC}" type="pres">
      <dgm:prSet presAssocID="{791E4050-6BC3-4AEC-A568-17661AE6D099}" presName="hierChild4" presStyleCnt="0"/>
      <dgm:spPr/>
    </dgm:pt>
    <dgm:pt modelId="{3C6CD0AD-464A-4E19-BAFC-4759ED9A026C}" type="pres">
      <dgm:prSet presAssocID="{76F1650E-8C7D-460A-ACE4-AD2965C9E89F}" presName="Name23" presStyleLbl="parChTrans1D4" presStyleIdx="2" presStyleCnt="6"/>
      <dgm:spPr/>
    </dgm:pt>
    <dgm:pt modelId="{4AC5CA9A-D5CA-44BC-9E4B-E401B6B476FF}" type="pres">
      <dgm:prSet presAssocID="{61CF0339-6416-4A0C-87F4-8CCD7D4658F2}" presName="hierRoot4" presStyleCnt="0"/>
      <dgm:spPr/>
    </dgm:pt>
    <dgm:pt modelId="{ACD3ED0E-038F-4248-9407-8133F6CEF769}" type="pres">
      <dgm:prSet presAssocID="{61CF0339-6416-4A0C-87F4-8CCD7D4658F2}" presName="composite4" presStyleCnt="0"/>
      <dgm:spPr/>
    </dgm:pt>
    <dgm:pt modelId="{AEEC175E-6D23-42A8-8937-E9F731AA2B88}" type="pres">
      <dgm:prSet presAssocID="{61CF0339-6416-4A0C-87F4-8CCD7D4658F2}" presName="background4" presStyleLbl="node4" presStyleIdx="2" presStyleCnt="6"/>
      <dgm:spPr/>
    </dgm:pt>
    <dgm:pt modelId="{B1B9E736-2644-4665-9429-D29915A8E245}" type="pres">
      <dgm:prSet presAssocID="{61CF0339-6416-4A0C-87F4-8CCD7D4658F2}" presName="text4" presStyleLbl="fgAcc4" presStyleIdx="2" presStyleCnt="6">
        <dgm:presLayoutVars>
          <dgm:chPref val="3"/>
        </dgm:presLayoutVars>
      </dgm:prSet>
      <dgm:spPr/>
    </dgm:pt>
    <dgm:pt modelId="{5D01A1C2-804A-46A3-9B75-6ED62FC56DCF}" type="pres">
      <dgm:prSet presAssocID="{61CF0339-6416-4A0C-87F4-8CCD7D4658F2}" presName="hierChild5" presStyleCnt="0"/>
      <dgm:spPr/>
    </dgm:pt>
    <dgm:pt modelId="{636D8276-D634-4938-ADDC-02CE7EEE4F02}" type="pres">
      <dgm:prSet presAssocID="{0ABD7C5D-572C-4F4F-84F2-1840AE4D359F}" presName="Name23" presStyleLbl="parChTrans1D4" presStyleIdx="3" presStyleCnt="6"/>
      <dgm:spPr/>
    </dgm:pt>
    <dgm:pt modelId="{E39708A0-F8EA-4438-B65A-4B8B76DB835A}" type="pres">
      <dgm:prSet presAssocID="{78B28EDD-D88D-46E5-B1C1-78BA31701FF1}" presName="hierRoot4" presStyleCnt="0"/>
      <dgm:spPr/>
    </dgm:pt>
    <dgm:pt modelId="{DFD551AB-AC9E-4B1D-B6DD-E57132797136}" type="pres">
      <dgm:prSet presAssocID="{78B28EDD-D88D-46E5-B1C1-78BA31701FF1}" presName="composite4" presStyleCnt="0"/>
      <dgm:spPr/>
    </dgm:pt>
    <dgm:pt modelId="{C89AB94F-6CDC-4DE7-B65D-0F815D352E1E}" type="pres">
      <dgm:prSet presAssocID="{78B28EDD-D88D-46E5-B1C1-78BA31701FF1}" presName="background4" presStyleLbl="node4" presStyleIdx="3" presStyleCnt="6"/>
      <dgm:spPr/>
    </dgm:pt>
    <dgm:pt modelId="{D17E191C-F384-4B92-98CE-F6929C9774E0}" type="pres">
      <dgm:prSet presAssocID="{78B28EDD-D88D-46E5-B1C1-78BA31701FF1}" presName="text4" presStyleLbl="fgAcc4" presStyleIdx="3" presStyleCnt="6">
        <dgm:presLayoutVars>
          <dgm:chPref val="3"/>
        </dgm:presLayoutVars>
      </dgm:prSet>
      <dgm:spPr/>
    </dgm:pt>
    <dgm:pt modelId="{A94703A7-CA4D-4625-83F3-8792A6FD0887}" type="pres">
      <dgm:prSet presAssocID="{78B28EDD-D88D-46E5-B1C1-78BA31701FF1}" presName="hierChild5" presStyleCnt="0"/>
      <dgm:spPr/>
    </dgm:pt>
    <dgm:pt modelId="{2E52F83B-D463-4E73-A8AA-4747471A8D19}" type="pres">
      <dgm:prSet presAssocID="{DFDA76F0-606C-4167-9D3E-A843FFF8A1C2}" presName="Name10" presStyleLbl="parChTrans1D2" presStyleIdx="1" presStyleCnt="2"/>
      <dgm:spPr/>
    </dgm:pt>
    <dgm:pt modelId="{70B0522F-ECC3-4081-A262-97F7FFDD9020}" type="pres">
      <dgm:prSet presAssocID="{328C86D0-15A9-4020-BAD0-06168F2A7E14}" presName="hierRoot2" presStyleCnt="0"/>
      <dgm:spPr/>
    </dgm:pt>
    <dgm:pt modelId="{B1FE22B8-CA6A-4B7A-8D23-65CC208730D2}" type="pres">
      <dgm:prSet presAssocID="{328C86D0-15A9-4020-BAD0-06168F2A7E14}" presName="composite2" presStyleCnt="0"/>
      <dgm:spPr/>
    </dgm:pt>
    <dgm:pt modelId="{928F8670-CE32-4E9D-B630-5BB99306F2EC}" type="pres">
      <dgm:prSet presAssocID="{328C86D0-15A9-4020-BAD0-06168F2A7E14}" presName="background2" presStyleLbl="node2" presStyleIdx="1" presStyleCnt="2"/>
      <dgm:spPr/>
    </dgm:pt>
    <dgm:pt modelId="{50A05D92-F6CD-4F72-8098-D592B6FDA5C5}" type="pres">
      <dgm:prSet presAssocID="{328C86D0-15A9-4020-BAD0-06168F2A7E14}" presName="text2" presStyleLbl="fgAcc2" presStyleIdx="1" presStyleCnt="2">
        <dgm:presLayoutVars>
          <dgm:chPref val="3"/>
        </dgm:presLayoutVars>
      </dgm:prSet>
      <dgm:spPr/>
    </dgm:pt>
    <dgm:pt modelId="{6D4264C4-E595-4B84-918A-79E3C0815D87}" type="pres">
      <dgm:prSet presAssocID="{328C86D0-15A9-4020-BAD0-06168F2A7E14}" presName="hierChild3" presStyleCnt="0"/>
      <dgm:spPr/>
    </dgm:pt>
    <dgm:pt modelId="{F8D4FC29-57D5-4818-8276-AB1E15477F3C}" type="pres">
      <dgm:prSet presAssocID="{919C269A-CDBD-4BAF-B8ED-445A57B146B9}" presName="Name17" presStyleLbl="parChTrans1D3" presStyleIdx="2" presStyleCnt="3"/>
      <dgm:spPr/>
    </dgm:pt>
    <dgm:pt modelId="{4CB1BA57-0964-4F63-BA28-B78B4A766F2D}" type="pres">
      <dgm:prSet presAssocID="{C1997435-1AC8-4C16-BA91-E8F2160CA752}" presName="hierRoot3" presStyleCnt="0"/>
      <dgm:spPr/>
    </dgm:pt>
    <dgm:pt modelId="{B4C079C7-4B39-41F2-8F27-C1E5EB324095}" type="pres">
      <dgm:prSet presAssocID="{C1997435-1AC8-4C16-BA91-E8F2160CA752}" presName="composite3" presStyleCnt="0"/>
      <dgm:spPr/>
    </dgm:pt>
    <dgm:pt modelId="{F21E6863-FCB3-4A58-941D-9C23187BF42C}" type="pres">
      <dgm:prSet presAssocID="{C1997435-1AC8-4C16-BA91-E8F2160CA752}" presName="background3" presStyleLbl="node3" presStyleIdx="2" presStyleCnt="3"/>
      <dgm:spPr/>
    </dgm:pt>
    <dgm:pt modelId="{7A51E883-A0D4-49FA-9B75-A195D4830DB1}" type="pres">
      <dgm:prSet presAssocID="{C1997435-1AC8-4C16-BA91-E8F2160CA752}" presName="text3" presStyleLbl="fgAcc3" presStyleIdx="2" presStyleCnt="3">
        <dgm:presLayoutVars>
          <dgm:chPref val="3"/>
        </dgm:presLayoutVars>
      </dgm:prSet>
      <dgm:spPr/>
    </dgm:pt>
    <dgm:pt modelId="{1D5EE5F0-FE61-4F72-89F8-DE254DBBC4F3}" type="pres">
      <dgm:prSet presAssocID="{C1997435-1AC8-4C16-BA91-E8F2160CA752}" presName="hierChild4" presStyleCnt="0"/>
      <dgm:spPr/>
    </dgm:pt>
    <dgm:pt modelId="{91FAA39F-E3A9-4325-A0BC-DCB5A017A95A}" type="pres">
      <dgm:prSet presAssocID="{A51BF517-2A87-4C3C-B2DE-3CC86F96EA1A}" presName="Name23" presStyleLbl="parChTrans1D4" presStyleIdx="4" presStyleCnt="6"/>
      <dgm:spPr/>
    </dgm:pt>
    <dgm:pt modelId="{99C87810-7487-4F7E-9BE7-3EAB8E55C57B}" type="pres">
      <dgm:prSet presAssocID="{9DA64F2B-8541-4809-AB7C-EB4E0B9CA8BA}" presName="hierRoot4" presStyleCnt="0"/>
      <dgm:spPr/>
    </dgm:pt>
    <dgm:pt modelId="{E266EBEA-E21D-4CFE-B9F5-8F6FA50188E8}" type="pres">
      <dgm:prSet presAssocID="{9DA64F2B-8541-4809-AB7C-EB4E0B9CA8BA}" presName="composite4" presStyleCnt="0"/>
      <dgm:spPr/>
    </dgm:pt>
    <dgm:pt modelId="{BFC31153-A6DE-45D6-84F6-7F825099A3B4}" type="pres">
      <dgm:prSet presAssocID="{9DA64F2B-8541-4809-AB7C-EB4E0B9CA8BA}" presName="background4" presStyleLbl="node4" presStyleIdx="4" presStyleCnt="6"/>
      <dgm:spPr/>
    </dgm:pt>
    <dgm:pt modelId="{1883A2E0-0D3C-4968-9852-14F02341F764}" type="pres">
      <dgm:prSet presAssocID="{9DA64F2B-8541-4809-AB7C-EB4E0B9CA8BA}" presName="text4" presStyleLbl="fgAcc4" presStyleIdx="4" presStyleCnt="6">
        <dgm:presLayoutVars>
          <dgm:chPref val="3"/>
        </dgm:presLayoutVars>
      </dgm:prSet>
      <dgm:spPr/>
    </dgm:pt>
    <dgm:pt modelId="{20A62C37-7662-482F-9858-DF95382447A0}" type="pres">
      <dgm:prSet presAssocID="{9DA64F2B-8541-4809-AB7C-EB4E0B9CA8BA}" presName="hierChild5" presStyleCnt="0"/>
      <dgm:spPr/>
    </dgm:pt>
    <dgm:pt modelId="{F84C0CD8-EB73-4534-ADCA-DCE6BCCF14EB}" type="pres">
      <dgm:prSet presAssocID="{F2C23BD6-A921-4A01-87A3-7994AC3B6F03}" presName="Name23" presStyleLbl="parChTrans1D4" presStyleIdx="5" presStyleCnt="6"/>
      <dgm:spPr/>
    </dgm:pt>
    <dgm:pt modelId="{A3907067-C850-466C-B8C3-E24ACBD58AA0}" type="pres">
      <dgm:prSet presAssocID="{44BB2A02-B590-470F-8E8B-7E45E378AB19}" presName="hierRoot4" presStyleCnt="0"/>
      <dgm:spPr/>
    </dgm:pt>
    <dgm:pt modelId="{FA91A848-A3C9-4B1D-B621-95AFA4CA6BA6}" type="pres">
      <dgm:prSet presAssocID="{44BB2A02-B590-470F-8E8B-7E45E378AB19}" presName="composite4" presStyleCnt="0"/>
      <dgm:spPr/>
    </dgm:pt>
    <dgm:pt modelId="{C01131D4-F150-4B58-94EF-33A9D91B3023}" type="pres">
      <dgm:prSet presAssocID="{44BB2A02-B590-470F-8E8B-7E45E378AB19}" presName="background4" presStyleLbl="node4" presStyleIdx="5" presStyleCnt="6"/>
      <dgm:spPr/>
    </dgm:pt>
    <dgm:pt modelId="{C2C92712-F823-4982-A9F7-F5E4628C1048}" type="pres">
      <dgm:prSet presAssocID="{44BB2A02-B590-470F-8E8B-7E45E378AB19}" presName="text4" presStyleLbl="fgAcc4" presStyleIdx="5" presStyleCnt="6">
        <dgm:presLayoutVars>
          <dgm:chPref val="3"/>
        </dgm:presLayoutVars>
      </dgm:prSet>
      <dgm:spPr/>
    </dgm:pt>
    <dgm:pt modelId="{008640A5-E6D0-461B-BF8E-CA4DA30A8F89}" type="pres">
      <dgm:prSet presAssocID="{44BB2A02-B590-470F-8E8B-7E45E378AB19}" presName="hierChild5" presStyleCnt="0"/>
      <dgm:spPr/>
    </dgm:pt>
  </dgm:ptLst>
  <dgm:cxnLst>
    <dgm:cxn modelId="{AF5DFE01-FCDC-4FF6-8B2F-673A4C8D3DB2}" type="presOf" srcId="{7DA287A7-191E-41C2-B987-C1975EFFED41}" destId="{C65248EA-5A88-478F-839E-7E9962E2996F}" srcOrd="0" destOrd="0" presId="urn:microsoft.com/office/officeart/2005/8/layout/hierarchy1"/>
    <dgm:cxn modelId="{6E0C8B19-BB45-4530-B140-9704584B97E6}" srcId="{C1997435-1AC8-4C16-BA91-E8F2160CA752}" destId="{9DA64F2B-8541-4809-AB7C-EB4E0B9CA8BA}" srcOrd="0" destOrd="0" parTransId="{A51BF517-2A87-4C3C-B2DE-3CC86F96EA1A}" sibTransId="{01A0202A-DAAC-4582-906E-ACC4C346C73D}"/>
    <dgm:cxn modelId="{38A3E01F-87F4-49DE-9346-B1E619509E80}" type="presOf" srcId="{0ABD7C5D-572C-4F4F-84F2-1840AE4D359F}" destId="{636D8276-D634-4938-ADDC-02CE7EEE4F02}" srcOrd="0" destOrd="0" presId="urn:microsoft.com/office/officeart/2005/8/layout/hierarchy1"/>
    <dgm:cxn modelId="{4FF60E2E-F104-4440-882D-45E2329C3426}" srcId="{C1997435-1AC8-4C16-BA91-E8F2160CA752}" destId="{44BB2A02-B590-470F-8E8B-7E45E378AB19}" srcOrd="1" destOrd="0" parTransId="{F2C23BD6-A921-4A01-87A3-7994AC3B6F03}" sibTransId="{B486508E-B308-4D1C-91E8-9F917E9F37C5}"/>
    <dgm:cxn modelId="{D786F033-6297-455B-A95D-B936F4D45EB9}" type="presOf" srcId="{76F1650E-8C7D-460A-ACE4-AD2965C9E89F}" destId="{3C6CD0AD-464A-4E19-BAFC-4759ED9A026C}" srcOrd="0" destOrd="0" presId="urn:microsoft.com/office/officeart/2005/8/layout/hierarchy1"/>
    <dgm:cxn modelId="{26298936-6662-4524-A020-31BC546B4C7C}" type="presOf" srcId="{919C269A-CDBD-4BAF-B8ED-445A57B146B9}" destId="{F8D4FC29-57D5-4818-8276-AB1E15477F3C}" srcOrd="0" destOrd="0" presId="urn:microsoft.com/office/officeart/2005/8/layout/hierarchy1"/>
    <dgm:cxn modelId="{739EA23A-8039-43E3-8573-6DA3B24E4301}" srcId="{198E6F25-5C8B-4D9C-907E-E99CA31D45AC}" destId="{791E4050-6BC3-4AEC-A568-17661AE6D099}" srcOrd="1" destOrd="0" parTransId="{7DA287A7-191E-41C2-B987-C1975EFFED41}" sibTransId="{BA9E11FA-58B9-4DB5-89AC-08CC922BF4CB}"/>
    <dgm:cxn modelId="{6C63923E-0FA6-4430-9126-FE42ADAF7C2D}" type="presOf" srcId="{118C9AF6-7C3C-4569-AA0E-AEA2C9496D08}" destId="{AC1117CA-5D26-48B8-A38E-2E785BEBF34E}" srcOrd="0" destOrd="0" presId="urn:microsoft.com/office/officeart/2005/8/layout/hierarchy1"/>
    <dgm:cxn modelId="{EE48E55B-D002-400D-9EB1-90B3C59E8ABE}" type="presOf" srcId="{F2C23BD6-A921-4A01-87A3-7994AC3B6F03}" destId="{F84C0CD8-EB73-4534-ADCA-DCE6BCCF14EB}" srcOrd="0" destOrd="0" presId="urn:microsoft.com/office/officeart/2005/8/layout/hierarchy1"/>
    <dgm:cxn modelId="{5A11E25D-39AE-43CF-B086-82136FB460AA}" type="presOf" srcId="{198E6F25-5C8B-4D9C-907E-E99CA31D45AC}" destId="{43FEB348-EE42-4670-946C-8C406D963E18}" srcOrd="0" destOrd="0" presId="urn:microsoft.com/office/officeart/2005/8/layout/hierarchy1"/>
    <dgm:cxn modelId="{2735BC60-4FF1-4691-B985-3B55FED554B8}" type="presOf" srcId="{F2353CC8-91C9-4A5F-ACD0-FBFEC3BDB8AE}" destId="{426D9B92-50E3-475D-8391-A9BF6F66D81A}" srcOrd="0" destOrd="0" presId="urn:microsoft.com/office/officeart/2005/8/layout/hierarchy1"/>
    <dgm:cxn modelId="{73D3F266-6975-49C7-AA1F-313A6C214E8D}" type="presOf" srcId="{C1997435-1AC8-4C16-BA91-E8F2160CA752}" destId="{7A51E883-A0D4-49FA-9B75-A195D4830DB1}" srcOrd="0" destOrd="0" presId="urn:microsoft.com/office/officeart/2005/8/layout/hierarchy1"/>
    <dgm:cxn modelId="{19DF5567-82CC-4310-8A8D-B2A64E43D9F5}" type="presOf" srcId="{A51BF517-2A87-4C3C-B2DE-3CC86F96EA1A}" destId="{91FAA39F-E3A9-4325-A0BC-DCB5A017A95A}" srcOrd="0" destOrd="0" presId="urn:microsoft.com/office/officeart/2005/8/layout/hierarchy1"/>
    <dgm:cxn modelId="{BAA77851-BF5D-4DC5-A025-16C11DDC8228}" type="presOf" srcId="{36D57647-8AC0-4F79-86EF-8F9ECFCDBCEB}" destId="{1E0AC5A2-DDA3-4D37-AFDE-1A56F7031619}" srcOrd="0" destOrd="0" presId="urn:microsoft.com/office/officeart/2005/8/layout/hierarchy1"/>
    <dgm:cxn modelId="{903ED971-65E9-4CEA-B434-F0E6B13D1916}" type="presOf" srcId="{9DA64F2B-8541-4809-AB7C-EB4E0B9CA8BA}" destId="{1883A2E0-0D3C-4968-9852-14F02341F764}" srcOrd="0" destOrd="0" presId="urn:microsoft.com/office/officeart/2005/8/layout/hierarchy1"/>
    <dgm:cxn modelId="{F0B3C757-A599-430E-8546-C3082A9A769B}" srcId="{5B68B21E-6AF8-41EF-B06B-9013C8217CE2}" destId="{198E6F25-5C8B-4D9C-907E-E99CA31D45AC}" srcOrd="0" destOrd="0" parTransId="{3635EF8D-D09B-411E-B9AE-8D9391711D40}" sibTransId="{AA23EC9E-FF91-4717-B423-0C064B4F26F4}"/>
    <dgm:cxn modelId="{8465A781-A78C-422D-B666-5803C6234901}" srcId="{198E6F25-5C8B-4D9C-907E-E99CA31D45AC}" destId="{54BEC673-B0B2-4330-853B-786FA643A16D}" srcOrd="0" destOrd="0" parTransId="{6417C75D-9009-42C9-AE81-4C1BFA4AA4D6}" sibTransId="{36E12876-CF8B-4403-9F96-1B60C7F53B64}"/>
    <dgm:cxn modelId="{208ED384-DBA8-4904-8594-815226572EE1}" type="presOf" srcId="{53B2E09E-596D-41EA-91EC-27C3B18EB955}" destId="{AFAD5192-1EF3-4A60-B070-9D0828526AE8}" srcOrd="0" destOrd="0" presId="urn:microsoft.com/office/officeart/2005/8/layout/hierarchy1"/>
    <dgm:cxn modelId="{4307B185-2889-49CA-97D1-AF1D92BB270D}" type="presOf" srcId="{3635EF8D-D09B-411E-B9AE-8D9391711D40}" destId="{DD61EC53-04D1-4DD2-85B1-9A00981D44DF}" srcOrd="0" destOrd="0" presId="urn:microsoft.com/office/officeart/2005/8/layout/hierarchy1"/>
    <dgm:cxn modelId="{169A9E8F-CB41-41A4-BB32-4CAB5867AAD0}" srcId="{328C86D0-15A9-4020-BAD0-06168F2A7E14}" destId="{C1997435-1AC8-4C16-BA91-E8F2160CA752}" srcOrd="0" destOrd="0" parTransId="{919C269A-CDBD-4BAF-B8ED-445A57B146B9}" sibTransId="{844F402A-B055-4E51-9B93-194ECED62383}"/>
    <dgm:cxn modelId="{B2D86C9E-DE22-4231-8C1C-3C0FA8353383}" type="presOf" srcId="{328C86D0-15A9-4020-BAD0-06168F2A7E14}" destId="{50A05D92-F6CD-4F72-8098-D592B6FDA5C5}" srcOrd="0" destOrd="0" presId="urn:microsoft.com/office/officeart/2005/8/layout/hierarchy1"/>
    <dgm:cxn modelId="{9F30F9A0-2EBF-4AE7-A167-653A52F1367B}" type="presOf" srcId="{61CF0339-6416-4A0C-87F4-8CCD7D4658F2}" destId="{B1B9E736-2644-4665-9429-D29915A8E245}" srcOrd="0" destOrd="0" presId="urn:microsoft.com/office/officeart/2005/8/layout/hierarchy1"/>
    <dgm:cxn modelId="{875231A5-AAED-4ADB-B6D8-E36A6CD75E85}" type="presOf" srcId="{54BEC673-B0B2-4330-853B-786FA643A16D}" destId="{ADBF174D-62E3-43E2-81AF-93B853413E01}" srcOrd="0" destOrd="0" presId="urn:microsoft.com/office/officeart/2005/8/layout/hierarchy1"/>
    <dgm:cxn modelId="{02C2CCBA-CB22-461B-9CFB-BB3087B9521F}" type="presOf" srcId="{791E4050-6BC3-4AEC-A568-17661AE6D099}" destId="{A5DE5418-9F47-4BC1-912F-65C5EE499078}" srcOrd="0" destOrd="0" presId="urn:microsoft.com/office/officeart/2005/8/layout/hierarchy1"/>
    <dgm:cxn modelId="{09CC49C2-A27E-4222-86F9-8FE415753E69}" srcId="{54BEC673-B0B2-4330-853B-786FA643A16D}" destId="{30736423-0195-4532-8FF2-11055071C318}" srcOrd="0" destOrd="0" parTransId="{53B2E09E-596D-41EA-91EC-27C3B18EB955}" sibTransId="{9688AD35-CC2E-4E56-8F0B-D5FE48D4935A}"/>
    <dgm:cxn modelId="{BC0146CA-82F1-4B39-9EB6-A949A8B04D54}" type="presOf" srcId="{DFDA76F0-606C-4167-9D3E-A843FFF8A1C2}" destId="{2E52F83B-D463-4E73-A8AA-4747471A8D19}" srcOrd="0" destOrd="0" presId="urn:microsoft.com/office/officeart/2005/8/layout/hierarchy1"/>
    <dgm:cxn modelId="{5DE67FD1-6E48-4C97-A55C-DCE40CCCBCBB}" type="presOf" srcId="{78B28EDD-D88D-46E5-B1C1-78BA31701FF1}" destId="{D17E191C-F384-4B92-98CE-F6929C9774E0}" srcOrd="0" destOrd="0" presId="urn:microsoft.com/office/officeart/2005/8/layout/hierarchy1"/>
    <dgm:cxn modelId="{945E7BD5-FF9A-4476-B3D0-397F3350B54C}" srcId="{791E4050-6BC3-4AEC-A568-17661AE6D099}" destId="{78B28EDD-D88D-46E5-B1C1-78BA31701FF1}" srcOrd="1" destOrd="0" parTransId="{0ABD7C5D-572C-4F4F-84F2-1840AE4D359F}" sibTransId="{51F07F8A-A872-4F5E-A5A2-B1FA5364A173}"/>
    <dgm:cxn modelId="{1839AFD5-FB4F-430A-8233-C8E3A4B332CB}" type="presOf" srcId="{30736423-0195-4532-8FF2-11055071C318}" destId="{8AAFBE5F-54E4-4522-8EA1-6959F937AB2C}" srcOrd="0" destOrd="0" presId="urn:microsoft.com/office/officeart/2005/8/layout/hierarchy1"/>
    <dgm:cxn modelId="{4D4F4CDE-1A1E-41F2-A4C9-7666E0581F3B}" srcId="{5B68B21E-6AF8-41EF-B06B-9013C8217CE2}" destId="{328C86D0-15A9-4020-BAD0-06168F2A7E14}" srcOrd="1" destOrd="0" parTransId="{DFDA76F0-606C-4167-9D3E-A843FFF8A1C2}" sibTransId="{78440AAC-AA67-410F-AF82-5A558600CAD1}"/>
    <dgm:cxn modelId="{30EC14E2-C72F-474F-8A8C-FA71154FDF38}" type="presOf" srcId="{5B68B21E-6AF8-41EF-B06B-9013C8217CE2}" destId="{FBA2924D-926E-49C3-A922-426A4E3F6BF4}" srcOrd="0" destOrd="0" presId="urn:microsoft.com/office/officeart/2005/8/layout/hierarchy1"/>
    <dgm:cxn modelId="{556E8FE3-288F-4A87-B8CD-A035DBEDDC7D}" type="presOf" srcId="{44BB2A02-B590-470F-8E8B-7E45E378AB19}" destId="{C2C92712-F823-4982-A9F7-F5E4628C1048}" srcOrd="0" destOrd="0" presId="urn:microsoft.com/office/officeart/2005/8/layout/hierarchy1"/>
    <dgm:cxn modelId="{24CFE5E8-ED4C-43C2-8100-884FCA85831E}" type="presOf" srcId="{6417C75D-9009-42C9-AE81-4C1BFA4AA4D6}" destId="{232E79DE-39EA-45A2-B9F2-E8ECB6C0FAD0}" srcOrd="0" destOrd="0" presId="urn:microsoft.com/office/officeart/2005/8/layout/hierarchy1"/>
    <dgm:cxn modelId="{502E06EF-DC45-4813-9C28-1DA02E5382FB}" srcId="{791E4050-6BC3-4AEC-A568-17661AE6D099}" destId="{61CF0339-6416-4A0C-87F4-8CCD7D4658F2}" srcOrd="0" destOrd="0" parTransId="{76F1650E-8C7D-460A-ACE4-AD2965C9E89F}" sibTransId="{E73D6C89-55AC-495B-B4F4-B8E7B95A8182}"/>
    <dgm:cxn modelId="{014E47F4-94F7-4306-AC4C-8B8E643C22D1}" srcId="{54BEC673-B0B2-4330-853B-786FA643A16D}" destId="{118C9AF6-7C3C-4569-AA0E-AEA2C9496D08}" srcOrd="1" destOrd="0" parTransId="{F2353CC8-91C9-4A5F-ACD0-FBFEC3BDB8AE}" sibTransId="{3C26340F-7254-4522-9BCA-49740CE88587}"/>
    <dgm:cxn modelId="{1E8A9DFF-40FA-4313-AFC3-F0042E13EE15}" srcId="{36D57647-8AC0-4F79-86EF-8F9ECFCDBCEB}" destId="{5B68B21E-6AF8-41EF-B06B-9013C8217CE2}" srcOrd="0" destOrd="0" parTransId="{084395AC-FC99-4807-BEC8-4D492D46FAA5}" sibTransId="{CACB663A-4275-4E6F-B614-D9BF9E0B4736}"/>
    <dgm:cxn modelId="{C485B429-209C-4901-A62B-CABF00A8C4E8}" type="presParOf" srcId="{1E0AC5A2-DDA3-4D37-AFDE-1A56F7031619}" destId="{CAA16C43-D8E8-40E9-8620-BC890345303B}" srcOrd="0" destOrd="0" presId="urn:microsoft.com/office/officeart/2005/8/layout/hierarchy1"/>
    <dgm:cxn modelId="{EBD8AAE5-21F6-4347-87AD-3A3A8ED55EB5}" type="presParOf" srcId="{CAA16C43-D8E8-40E9-8620-BC890345303B}" destId="{4A4121A8-31FD-4512-9138-8B97CF9C1B29}" srcOrd="0" destOrd="0" presId="urn:microsoft.com/office/officeart/2005/8/layout/hierarchy1"/>
    <dgm:cxn modelId="{04C3C415-18B9-46D5-B05A-77F14BCEF50D}" type="presParOf" srcId="{4A4121A8-31FD-4512-9138-8B97CF9C1B29}" destId="{D85224C5-9813-4CE8-9484-B819BC9CBE62}" srcOrd="0" destOrd="0" presId="urn:microsoft.com/office/officeart/2005/8/layout/hierarchy1"/>
    <dgm:cxn modelId="{52CD607A-2ECD-483A-838E-B240EEF3DC74}" type="presParOf" srcId="{4A4121A8-31FD-4512-9138-8B97CF9C1B29}" destId="{FBA2924D-926E-49C3-A922-426A4E3F6BF4}" srcOrd="1" destOrd="0" presId="urn:microsoft.com/office/officeart/2005/8/layout/hierarchy1"/>
    <dgm:cxn modelId="{59C74CDA-956F-4D54-BA58-A0B0E84F2147}" type="presParOf" srcId="{CAA16C43-D8E8-40E9-8620-BC890345303B}" destId="{DFECE636-B018-4655-9759-450A86476478}" srcOrd="1" destOrd="0" presId="urn:microsoft.com/office/officeart/2005/8/layout/hierarchy1"/>
    <dgm:cxn modelId="{D338A000-4027-422A-BAD3-03B77E4DEF00}" type="presParOf" srcId="{DFECE636-B018-4655-9759-450A86476478}" destId="{DD61EC53-04D1-4DD2-85B1-9A00981D44DF}" srcOrd="0" destOrd="0" presId="urn:microsoft.com/office/officeart/2005/8/layout/hierarchy1"/>
    <dgm:cxn modelId="{74077402-7E1B-4D09-9ADC-0B265E72FFB9}" type="presParOf" srcId="{DFECE636-B018-4655-9759-450A86476478}" destId="{72942C8E-5491-4037-BF34-F1F7EDED0D2C}" srcOrd="1" destOrd="0" presId="urn:microsoft.com/office/officeart/2005/8/layout/hierarchy1"/>
    <dgm:cxn modelId="{3A403992-D5CB-4E79-802A-9C1B385100DD}" type="presParOf" srcId="{72942C8E-5491-4037-BF34-F1F7EDED0D2C}" destId="{ED1485D5-EBB7-4908-9F19-17C76FFF78B8}" srcOrd="0" destOrd="0" presId="urn:microsoft.com/office/officeart/2005/8/layout/hierarchy1"/>
    <dgm:cxn modelId="{93F0A1F7-CC18-402A-B52B-67F7811A5842}" type="presParOf" srcId="{ED1485D5-EBB7-4908-9F19-17C76FFF78B8}" destId="{568E4658-7FB8-459C-8360-11CC3A9DA213}" srcOrd="0" destOrd="0" presId="urn:microsoft.com/office/officeart/2005/8/layout/hierarchy1"/>
    <dgm:cxn modelId="{FAA8C8B5-2D06-4A3A-BF9D-69AAAA7678EC}" type="presParOf" srcId="{ED1485D5-EBB7-4908-9F19-17C76FFF78B8}" destId="{43FEB348-EE42-4670-946C-8C406D963E18}" srcOrd="1" destOrd="0" presId="urn:microsoft.com/office/officeart/2005/8/layout/hierarchy1"/>
    <dgm:cxn modelId="{2E3B32FA-8925-4473-923B-1077E90606F2}" type="presParOf" srcId="{72942C8E-5491-4037-BF34-F1F7EDED0D2C}" destId="{C9FFB31B-AD4D-4C32-9806-E818D4E4E529}" srcOrd="1" destOrd="0" presId="urn:microsoft.com/office/officeart/2005/8/layout/hierarchy1"/>
    <dgm:cxn modelId="{8A2B2355-221E-4CE6-A28D-BDA41C865DFE}" type="presParOf" srcId="{C9FFB31B-AD4D-4C32-9806-E818D4E4E529}" destId="{232E79DE-39EA-45A2-B9F2-E8ECB6C0FAD0}" srcOrd="0" destOrd="0" presId="urn:microsoft.com/office/officeart/2005/8/layout/hierarchy1"/>
    <dgm:cxn modelId="{783B5F33-175E-4AE3-9A3D-4E66151F63D4}" type="presParOf" srcId="{C9FFB31B-AD4D-4C32-9806-E818D4E4E529}" destId="{045D2C53-4899-4ACA-BE0F-90BEB7A9B831}" srcOrd="1" destOrd="0" presId="urn:microsoft.com/office/officeart/2005/8/layout/hierarchy1"/>
    <dgm:cxn modelId="{65DAC47A-6787-47F4-B64B-13321AB32085}" type="presParOf" srcId="{045D2C53-4899-4ACA-BE0F-90BEB7A9B831}" destId="{CE4F016A-4C6F-4C83-8049-03E5B8F19391}" srcOrd="0" destOrd="0" presId="urn:microsoft.com/office/officeart/2005/8/layout/hierarchy1"/>
    <dgm:cxn modelId="{701DA71D-EF1D-4B73-BE52-3F319E33B427}" type="presParOf" srcId="{CE4F016A-4C6F-4C83-8049-03E5B8F19391}" destId="{6969462F-3849-4413-A541-A3BDA87A25E4}" srcOrd="0" destOrd="0" presId="urn:microsoft.com/office/officeart/2005/8/layout/hierarchy1"/>
    <dgm:cxn modelId="{DA4284B4-D736-4D89-AF83-C4A0BEA25673}" type="presParOf" srcId="{CE4F016A-4C6F-4C83-8049-03E5B8F19391}" destId="{ADBF174D-62E3-43E2-81AF-93B853413E01}" srcOrd="1" destOrd="0" presId="urn:microsoft.com/office/officeart/2005/8/layout/hierarchy1"/>
    <dgm:cxn modelId="{A8973647-B04D-4336-9229-2A925C401156}" type="presParOf" srcId="{045D2C53-4899-4ACA-BE0F-90BEB7A9B831}" destId="{C5DFBABA-5E73-465A-B072-6DC63D15AD9B}" srcOrd="1" destOrd="0" presId="urn:microsoft.com/office/officeart/2005/8/layout/hierarchy1"/>
    <dgm:cxn modelId="{00FE370D-D8A5-41E9-BB9F-EB11C3875770}" type="presParOf" srcId="{C5DFBABA-5E73-465A-B072-6DC63D15AD9B}" destId="{AFAD5192-1EF3-4A60-B070-9D0828526AE8}" srcOrd="0" destOrd="0" presId="urn:microsoft.com/office/officeart/2005/8/layout/hierarchy1"/>
    <dgm:cxn modelId="{D81595D8-39C5-4213-AAA6-A4F56001DD46}" type="presParOf" srcId="{C5DFBABA-5E73-465A-B072-6DC63D15AD9B}" destId="{6CC8B060-D2A1-48E2-B483-3BB929326F62}" srcOrd="1" destOrd="0" presId="urn:microsoft.com/office/officeart/2005/8/layout/hierarchy1"/>
    <dgm:cxn modelId="{8DADF8FE-B1FB-4A68-94FF-8A6256112FEC}" type="presParOf" srcId="{6CC8B060-D2A1-48E2-B483-3BB929326F62}" destId="{81A253D7-B8F0-47D9-8407-1715517EE789}" srcOrd="0" destOrd="0" presId="urn:microsoft.com/office/officeart/2005/8/layout/hierarchy1"/>
    <dgm:cxn modelId="{E863FB4C-DB8F-4C0C-996D-0EE3D898A442}" type="presParOf" srcId="{81A253D7-B8F0-47D9-8407-1715517EE789}" destId="{0F8C37D1-5FD3-4E6E-B317-B549B49FBF5F}" srcOrd="0" destOrd="0" presId="urn:microsoft.com/office/officeart/2005/8/layout/hierarchy1"/>
    <dgm:cxn modelId="{19B6550E-2393-409B-8A3F-E131C147F5F3}" type="presParOf" srcId="{81A253D7-B8F0-47D9-8407-1715517EE789}" destId="{8AAFBE5F-54E4-4522-8EA1-6959F937AB2C}" srcOrd="1" destOrd="0" presId="urn:microsoft.com/office/officeart/2005/8/layout/hierarchy1"/>
    <dgm:cxn modelId="{98D1E84D-BCA2-44CD-94D1-787E9F644597}" type="presParOf" srcId="{6CC8B060-D2A1-48E2-B483-3BB929326F62}" destId="{65B3130D-43ED-48EE-8C31-6CC361F65379}" srcOrd="1" destOrd="0" presId="urn:microsoft.com/office/officeart/2005/8/layout/hierarchy1"/>
    <dgm:cxn modelId="{0B91EE78-F704-41B0-AC7B-6415FB781CA6}" type="presParOf" srcId="{C5DFBABA-5E73-465A-B072-6DC63D15AD9B}" destId="{426D9B92-50E3-475D-8391-A9BF6F66D81A}" srcOrd="2" destOrd="0" presId="urn:microsoft.com/office/officeart/2005/8/layout/hierarchy1"/>
    <dgm:cxn modelId="{09BF861C-3BDA-42A0-BA4B-32EDD79B4F8F}" type="presParOf" srcId="{C5DFBABA-5E73-465A-B072-6DC63D15AD9B}" destId="{8402B5AF-A73F-4DB5-8DF4-58F88C516ACF}" srcOrd="3" destOrd="0" presId="urn:microsoft.com/office/officeart/2005/8/layout/hierarchy1"/>
    <dgm:cxn modelId="{4889659D-AFE2-4FF4-9FCA-8C5528FD1C11}" type="presParOf" srcId="{8402B5AF-A73F-4DB5-8DF4-58F88C516ACF}" destId="{EE95826D-C217-4759-8981-C1AD859A7C70}" srcOrd="0" destOrd="0" presId="urn:microsoft.com/office/officeart/2005/8/layout/hierarchy1"/>
    <dgm:cxn modelId="{2D8458B5-1F50-4A3D-A6F2-ABEE53A11ED4}" type="presParOf" srcId="{EE95826D-C217-4759-8981-C1AD859A7C70}" destId="{27895878-EA2F-4C09-BFCB-B581FBA3CBEA}" srcOrd="0" destOrd="0" presId="urn:microsoft.com/office/officeart/2005/8/layout/hierarchy1"/>
    <dgm:cxn modelId="{7506FDEF-9569-4282-9548-0CB9EC4DF6AF}" type="presParOf" srcId="{EE95826D-C217-4759-8981-C1AD859A7C70}" destId="{AC1117CA-5D26-48B8-A38E-2E785BEBF34E}" srcOrd="1" destOrd="0" presId="urn:microsoft.com/office/officeart/2005/8/layout/hierarchy1"/>
    <dgm:cxn modelId="{BEE1A71F-FB5D-41F1-963E-29F0707D45A7}" type="presParOf" srcId="{8402B5AF-A73F-4DB5-8DF4-58F88C516ACF}" destId="{9E6F5D7D-95F2-4ED9-9879-9F322219C24B}" srcOrd="1" destOrd="0" presId="urn:microsoft.com/office/officeart/2005/8/layout/hierarchy1"/>
    <dgm:cxn modelId="{CAFB776C-B2FF-4A7C-ACE3-CBA508E0FCEF}" type="presParOf" srcId="{C9FFB31B-AD4D-4C32-9806-E818D4E4E529}" destId="{C65248EA-5A88-478F-839E-7E9962E2996F}" srcOrd="2" destOrd="0" presId="urn:microsoft.com/office/officeart/2005/8/layout/hierarchy1"/>
    <dgm:cxn modelId="{FB8D69E0-7C85-41A4-9F37-377F10CDCFCA}" type="presParOf" srcId="{C9FFB31B-AD4D-4C32-9806-E818D4E4E529}" destId="{EEF33403-29C8-43E7-BA42-CF36FA1D7951}" srcOrd="3" destOrd="0" presId="urn:microsoft.com/office/officeart/2005/8/layout/hierarchy1"/>
    <dgm:cxn modelId="{C0547558-DC36-476D-8529-460D527A0BE8}" type="presParOf" srcId="{EEF33403-29C8-43E7-BA42-CF36FA1D7951}" destId="{875E0D39-CD72-4642-89BF-E840599564EC}" srcOrd="0" destOrd="0" presId="urn:microsoft.com/office/officeart/2005/8/layout/hierarchy1"/>
    <dgm:cxn modelId="{687B3B6E-491B-42E2-929D-6C40B0F4B6D9}" type="presParOf" srcId="{875E0D39-CD72-4642-89BF-E840599564EC}" destId="{0BC64E07-2CF1-419A-9B9E-26C69A66B3C9}" srcOrd="0" destOrd="0" presId="urn:microsoft.com/office/officeart/2005/8/layout/hierarchy1"/>
    <dgm:cxn modelId="{17706FA2-608C-44B4-9CC9-574C0BD5852E}" type="presParOf" srcId="{875E0D39-CD72-4642-89BF-E840599564EC}" destId="{A5DE5418-9F47-4BC1-912F-65C5EE499078}" srcOrd="1" destOrd="0" presId="urn:microsoft.com/office/officeart/2005/8/layout/hierarchy1"/>
    <dgm:cxn modelId="{B318AB77-A390-4019-98F4-398D1522ED95}" type="presParOf" srcId="{EEF33403-29C8-43E7-BA42-CF36FA1D7951}" destId="{70677001-A73F-498A-8290-DB4976728ECC}" srcOrd="1" destOrd="0" presId="urn:microsoft.com/office/officeart/2005/8/layout/hierarchy1"/>
    <dgm:cxn modelId="{FBF404C8-384D-4E5A-BC77-55F4E1376849}" type="presParOf" srcId="{70677001-A73F-498A-8290-DB4976728ECC}" destId="{3C6CD0AD-464A-4E19-BAFC-4759ED9A026C}" srcOrd="0" destOrd="0" presId="urn:microsoft.com/office/officeart/2005/8/layout/hierarchy1"/>
    <dgm:cxn modelId="{E8BFA3B4-7866-421E-AFBC-817F54AD47C6}" type="presParOf" srcId="{70677001-A73F-498A-8290-DB4976728ECC}" destId="{4AC5CA9A-D5CA-44BC-9E4B-E401B6B476FF}" srcOrd="1" destOrd="0" presId="urn:microsoft.com/office/officeart/2005/8/layout/hierarchy1"/>
    <dgm:cxn modelId="{B6BBD84E-A20F-455E-AA1A-7F1BA737D6D2}" type="presParOf" srcId="{4AC5CA9A-D5CA-44BC-9E4B-E401B6B476FF}" destId="{ACD3ED0E-038F-4248-9407-8133F6CEF769}" srcOrd="0" destOrd="0" presId="urn:microsoft.com/office/officeart/2005/8/layout/hierarchy1"/>
    <dgm:cxn modelId="{3151AE86-7FCF-4C1A-B0BA-28F2654B3958}" type="presParOf" srcId="{ACD3ED0E-038F-4248-9407-8133F6CEF769}" destId="{AEEC175E-6D23-42A8-8937-E9F731AA2B88}" srcOrd="0" destOrd="0" presId="urn:microsoft.com/office/officeart/2005/8/layout/hierarchy1"/>
    <dgm:cxn modelId="{F291EDBD-AECB-4537-A8B7-6801BAFD77C3}" type="presParOf" srcId="{ACD3ED0E-038F-4248-9407-8133F6CEF769}" destId="{B1B9E736-2644-4665-9429-D29915A8E245}" srcOrd="1" destOrd="0" presId="urn:microsoft.com/office/officeart/2005/8/layout/hierarchy1"/>
    <dgm:cxn modelId="{67FB79F8-0CFB-4C6C-8E9A-1CC1EF43EEB3}" type="presParOf" srcId="{4AC5CA9A-D5CA-44BC-9E4B-E401B6B476FF}" destId="{5D01A1C2-804A-46A3-9B75-6ED62FC56DCF}" srcOrd="1" destOrd="0" presId="urn:microsoft.com/office/officeart/2005/8/layout/hierarchy1"/>
    <dgm:cxn modelId="{E4508D16-E125-4B41-85A5-A0E89DA6086D}" type="presParOf" srcId="{70677001-A73F-498A-8290-DB4976728ECC}" destId="{636D8276-D634-4938-ADDC-02CE7EEE4F02}" srcOrd="2" destOrd="0" presId="urn:microsoft.com/office/officeart/2005/8/layout/hierarchy1"/>
    <dgm:cxn modelId="{63FF9187-466A-4A45-ADF0-CAE08D3AFA15}" type="presParOf" srcId="{70677001-A73F-498A-8290-DB4976728ECC}" destId="{E39708A0-F8EA-4438-B65A-4B8B76DB835A}" srcOrd="3" destOrd="0" presId="urn:microsoft.com/office/officeart/2005/8/layout/hierarchy1"/>
    <dgm:cxn modelId="{8822F92E-DC7B-4BBC-BF49-A6EEE70BFD90}" type="presParOf" srcId="{E39708A0-F8EA-4438-B65A-4B8B76DB835A}" destId="{DFD551AB-AC9E-4B1D-B6DD-E57132797136}" srcOrd="0" destOrd="0" presId="urn:microsoft.com/office/officeart/2005/8/layout/hierarchy1"/>
    <dgm:cxn modelId="{83D51E0A-71BA-49A5-BA2A-10F7E49367A1}" type="presParOf" srcId="{DFD551AB-AC9E-4B1D-B6DD-E57132797136}" destId="{C89AB94F-6CDC-4DE7-B65D-0F815D352E1E}" srcOrd="0" destOrd="0" presId="urn:microsoft.com/office/officeart/2005/8/layout/hierarchy1"/>
    <dgm:cxn modelId="{4D8DE745-9C63-49DE-B8C5-BDD069195CA2}" type="presParOf" srcId="{DFD551AB-AC9E-4B1D-B6DD-E57132797136}" destId="{D17E191C-F384-4B92-98CE-F6929C9774E0}" srcOrd="1" destOrd="0" presId="urn:microsoft.com/office/officeart/2005/8/layout/hierarchy1"/>
    <dgm:cxn modelId="{D118D92B-7A1A-4101-813A-5C9782EC6D85}" type="presParOf" srcId="{E39708A0-F8EA-4438-B65A-4B8B76DB835A}" destId="{A94703A7-CA4D-4625-83F3-8792A6FD0887}" srcOrd="1" destOrd="0" presId="urn:microsoft.com/office/officeart/2005/8/layout/hierarchy1"/>
    <dgm:cxn modelId="{76902125-6554-4A88-845A-A40E4057F732}" type="presParOf" srcId="{DFECE636-B018-4655-9759-450A86476478}" destId="{2E52F83B-D463-4E73-A8AA-4747471A8D19}" srcOrd="2" destOrd="0" presId="urn:microsoft.com/office/officeart/2005/8/layout/hierarchy1"/>
    <dgm:cxn modelId="{FBB51EA6-9651-4055-AC6F-7DA84B9C2722}" type="presParOf" srcId="{DFECE636-B018-4655-9759-450A86476478}" destId="{70B0522F-ECC3-4081-A262-97F7FFDD9020}" srcOrd="3" destOrd="0" presId="urn:microsoft.com/office/officeart/2005/8/layout/hierarchy1"/>
    <dgm:cxn modelId="{BF782BFB-E963-48F3-B8B6-B47E1D7CF8AD}" type="presParOf" srcId="{70B0522F-ECC3-4081-A262-97F7FFDD9020}" destId="{B1FE22B8-CA6A-4B7A-8D23-65CC208730D2}" srcOrd="0" destOrd="0" presId="urn:microsoft.com/office/officeart/2005/8/layout/hierarchy1"/>
    <dgm:cxn modelId="{C796644C-94C8-4C3D-A6E3-C6CCD167A7E3}" type="presParOf" srcId="{B1FE22B8-CA6A-4B7A-8D23-65CC208730D2}" destId="{928F8670-CE32-4E9D-B630-5BB99306F2EC}" srcOrd="0" destOrd="0" presId="urn:microsoft.com/office/officeart/2005/8/layout/hierarchy1"/>
    <dgm:cxn modelId="{7535B3A3-A038-4AF1-8FC6-C08318AE2269}" type="presParOf" srcId="{B1FE22B8-CA6A-4B7A-8D23-65CC208730D2}" destId="{50A05D92-F6CD-4F72-8098-D592B6FDA5C5}" srcOrd="1" destOrd="0" presId="urn:microsoft.com/office/officeart/2005/8/layout/hierarchy1"/>
    <dgm:cxn modelId="{D884C5E8-33A0-4636-8705-0FB9D74D0A31}" type="presParOf" srcId="{70B0522F-ECC3-4081-A262-97F7FFDD9020}" destId="{6D4264C4-E595-4B84-918A-79E3C0815D87}" srcOrd="1" destOrd="0" presId="urn:microsoft.com/office/officeart/2005/8/layout/hierarchy1"/>
    <dgm:cxn modelId="{D6F1B605-91D4-40BF-8E29-EE800CC30889}" type="presParOf" srcId="{6D4264C4-E595-4B84-918A-79E3C0815D87}" destId="{F8D4FC29-57D5-4818-8276-AB1E15477F3C}" srcOrd="0" destOrd="0" presId="urn:microsoft.com/office/officeart/2005/8/layout/hierarchy1"/>
    <dgm:cxn modelId="{D6E1F2B9-07BB-41D7-B579-86BD23B06560}" type="presParOf" srcId="{6D4264C4-E595-4B84-918A-79E3C0815D87}" destId="{4CB1BA57-0964-4F63-BA28-B78B4A766F2D}" srcOrd="1" destOrd="0" presId="urn:microsoft.com/office/officeart/2005/8/layout/hierarchy1"/>
    <dgm:cxn modelId="{078DF5E4-2872-4BCF-A111-2D3E86FC00BD}" type="presParOf" srcId="{4CB1BA57-0964-4F63-BA28-B78B4A766F2D}" destId="{B4C079C7-4B39-41F2-8F27-C1E5EB324095}" srcOrd="0" destOrd="0" presId="urn:microsoft.com/office/officeart/2005/8/layout/hierarchy1"/>
    <dgm:cxn modelId="{C265C3E2-0472-442A-A7A1-AC2756AF76E4}" type="presParOf" srcId="{B4C079C7-4B39-41F2-8F27-C1E5EB324095}" destId="{F21E6863-FCB3-4A58-941D-9C23187BF42C}" srcOrd="0" destOrd="0" presId="urn:microsoft.com/office/officeart/2005/8/layout/hierarchy1"/>
    <dgm:cxn modelId="{36DF3E52-C430-46EA-9D30-BEEDC133EF7C}" type="presParOf" srcId="{B4C079C7-4B39-41F2-8F27-C1E5EB324095}" destId="{7A51E883-A0D4-49FA-9B75-A195D4830DB1}" srcOrd="1" destOrd="0" presId="urn:microsoft.com/office/officeart/2005/8/layout/hierarchy1"/>
    <dgm:cxn modelId="{8A400CC1-F179-4643-8BAF-FAEA7EDC2FE3}" type="presParOf" srcId="{4CB1BA57-0964-4F63-BA28-B78B4A766F2D}" destId="{1D5EE5F0-FE61-4F72-89F8-DE254DBBC4F3}" srcOrd="1" destOrd="0" presId="urn:microsoft.com/office/officeart/2005/8/layout/hierarchy1"/>
    <dgm:cxn modelId="{3E5F7284-22D6-4A5A-8399-10975A2B5251}" type="presParOf" srcId="{1D5EE5F0-FE61-4F72-89F8-DE254DBBC4F3}" destId="{91FAA39F-E3A9-4325-A0BC-DCB5A017A95A}" srcOrd="0" destOrd="0" presId="urn:microsoft.com/office/officeart/2005/8/layout/hierarchy1"/>
    <dgm:cxn modelId="{8CB4AF30-3834-4B12-A5EC-902C06CF82D0}" type="presParOf" srcId="{1D5EE5F0-FE61-4F72-89F8-DE254DBBC4F3}" destId="{99C87810-7487-4F7E-9BE7-3EAB8E55C57B}" srcOrd="1" destOrd="0" presId="urn:microsoft.com/office/officeart/2005/8/layout/hierarchy1"/>
    <dgm:cxn modelId="{CA1C0FDA-7EC5-41D7-ACE6-4949D49E19CB}" type="presParOf" srcId="{99C87810-7487-4F7E-9BE7-3EAB8E55C57B}" destId="{E266EBEA-E21D-4CFE-B9F5-8F6FA50188E8}" srcOrd="0" destOrd="0" presId="urn:microsoft.com/office/officeart/2005/8/layout/hierarchy1"/>
    <dgm:cxn modelId="{D057E07D-E14C-4F90-A98B-EE4D9D0BF71C}" type="presParOf" srcId="{E266EBEA-E21D-4CFE-B9F5-8F6FA50188E8}" destId="{BFC31153-A6DE-45D6-84F6-7F825099A3B4}" srcOrd="0" destOrd="0" presId="urn:microsoft.com/office/officeart/2005/8/layout/hierarchy1"/>
    <dgm:cxn modelId="{FEFE3999-B47F-4C94-979E-9921DAE66CF2}" type="presParOf" srcId="{E266EBEA-E21D-4CFE-B9F5-8F6FA50188E8}" destId="{1883A2E0-0D3C-4968-9852-14F02341F764}" srcOrd="1" destOrd="0" presId="urn:microsoft.com/office/officeart/2005/8/layout/hierarchy1"/>
    <dgm:cxn modelId="{2C551E03-B5F2-4802-87EB-0B448A88190F}" type="presParOf" srcId="{99C87810-7487-4F7E-9BE7-3EAB8E55C57B}" destId="{20A62C37-7662-482F-9858-DF95382447A0}" srcOrd="1" destOrd="0" presId="urn:microsoft.com/office/officeart/2005/8/layout/hierarchy1"/>
    <dgm:cxn modelId="{7E356E6E-82BB-4876-BB6D-B32ED11A8CF0}" type="presParOf" srcId="{1D5EE5F0-FE61-4F72-89F8-DE254DBBC4F3}" destId="{F84C0CD8-EB73-4534-ADCA-DCE6BCCF14EB}" srcOrd="2" destOrd="0" presId="urn:microsoft.com/office/officeart/2005/8/layout/hierarchy1"/>
    <dgm:cxn modelId="{35723E59-18A5-42EF-847C-9F418A7A728C}" type="presParOf" srcId="{1D5EE5F0-FE61-4F72-89F8-DE254DBBC4F3}" destId="{A3907067-C850-466C-B8C3-E24ACBD58AA0}" srcOrd="3" destOrd="0" presId="urn:microsoft.com/office/officeart/2005/8/layout/hierarchy1"/>
    <dgm:cxn modelId="{5C932E5A-D0FB-45FB-9BFD-DE5F98C8F2A7}" type="presParOf" srcId="{A3907067-C850-466C-B8C3-E24ACBD58AA0}" destId="{FA91A848-A3C9-4B1D-B621-95AFA4CA6BA6}" srcOrd="0" destOrd="0" presId="urn:microsoft.com/office/officeart/2005/8/layout/hierarchy1"/>
    <dgm:cxn modelId="{DF1BEF1D-E68D-453F-A6A5-721B5AF5D972}" type="presParOf" srcId="{FA91A848-A3C9-4B1D-B621-95AFA4CA6BA6}" destId="{C01131D4-F150-4B58-94EF-33A9D91B3023}" srcOrd="0" destOrd="0" presId="urn:microsoft.com/office/officeart/2005/8/layout/hierarchy1"/>
    <dgm:cxn modelId="{60F02FDE-2BE2-414D-9F97-57BD1F0E1D5D}" type="presParOf" srcId="{FA91A848-A3C9-4B1D-B621-95AFA4CA6BA6}" destId="{C2C92712-F823-4982-A9F7-F5E4628C1048}" srcOrd="1" destOrd="0" presId="urn:microsoft.com/office/officeart/2005/8/layout/hierarchy1"/>
    <dgm:cxn modelId="{47A7ED02-92B6-45EF-A2A7-1852B81FCB4E}" type="presParOf" srcId="{A3907067-C850-466C-B8C3-E24ACBD58AA0}" destId="{008640A5-E6D0-461B-BF8E-CA4DA30A8F8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4C0CD8-EB73-4534-ADCA-DCE6BCCF14EB}">
      <dsp:nvSpPr>
        <dsp:cNvPr id="0" name=""/>
        <dsp:cNvSpPr/>
      </dsp:nvSpPr>
      <dsp:spPr>
        <a:xfrm>
          <a:off x="6551390" y="2970060"/>
          <a:ext cx="667173" cy="3175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376"/>
              </a:lnTo>
              <a:lnTo>
                <a:pt x="667173" y="216376"/>
              </a:lnTo>
              <a:lnTo>
                <a:pt x="667173" y="3175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FAA39F-E3A9-4325-A0BC-DCB5A017A95A}">
      <dsp:nvSpPr>
        <dsp:cNvPr id="0" name=""/>
        <dsp:cNvSpPr/>
      </dsp:nvSpPr>
      <dsp:spPr>
        <a:xfrm>
          <a:off x="5884217" y="2970060"/>
          <a:ext cx="667173" cy="317513"/>
        </a:xfrm>
        <a:custGeom>
          <a:avLst/>
          <a:gdLst/>
          <a:ahLst/>
          <a:cxnLst/>
          <a:rect l="0" t="0" r="0" b="0"/>
          <a:pathLst>
            <a:path>
              <a:moveTo>
                <a:pt x="667173" y="0"/>
              </a:moveTo>
              <a:lnTo>
                <a:pt x="667173" y="216376"/>
              </a:lnTo>
              <a:lnTo>
                <a:pt x="0" y="216376"/>
              </a:lnTo>
              <a:lnTo>
                <a:pt x="0" y="3175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D4FC29-57D5-4818-8276-AB1E15477F3C}">
      <dsp:nvSpPr>
        <dsp:cNvPr id="0" name=""/>
        <dsp:cNvSpPr/>
      </dsp:nvSpPr>
      <dsp:spPr>
        <a:xfrm>
          <a:off x="6505670" y="1959292"/>
          <a:ext cx="91440" cy="3175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75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2F83B-D463-4E73-A8AA-4747471A8D19}">
      <dsp:nvSpPr>
        <dsp:cNvPr id="0" name=""/>
        <dsp:cNvSpPr/>
      </dsp:nvSpPr>
      <dsp:spPr>
        <a:xfrm>
          <a:off x="4549871" y="948525"/>
          <a:ext cx="2001519" cy="3175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376"/>
              </a:lnTo>
              <a:lnTo>
                <a:pt x="2001519" y="216376"/>
              </a:lnTo>
              <a:lnTo>
                <a:pt x="2001519" y="3175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6D8276-D634-4938-ADDC-02CE7EEE4F02}">
      <dsp:nvSpPr>
        <dsp:cNvPr id="0" name=""/>
        <dsp:cNvSpPr/>
      </dsp:nvSpPr>
      <dsp:spPr>
        <a:xfrm>
          <a:off x="3882697" y="2970060"/>
          <a:ext cx="667173" cy="3175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376"/>
              </a:lnTo>
              <a:lnTo>
                <a:pt x="667173" y="216376"/>
              </a:lnTo>
              <a:lnTo>
                <a:pt x="667173" y="3175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CD0AD-464A-4E19-BAFC-4759ED9A026C}">
      <dsp:nvSpPr>
        <dsp:cNvPr id="0" name=""/>
        <dsp:cNvSpPr/>
      </dsp:nvSpPr>
      <dsp:spPr>
        <a:xfrm>
          <a:off x="3215524" y="2970060"/>
          <a:ext cx="667173" cy="317513"/>
        </a:xfrm>
        <a:custGeom>
          <a:avLst/>
          <a:gdLst/>
          <a:ahLst/>
          <a:cxnLst/>
          <a:rect l="0" t="0" r="0" b="0"/>
          <a:pathLst>
            <a:path>
              <a:moveTo>
                <a:pt x="667173" y="0"/>
              </a:moveTo>
              <a:lnTo>
                <a:pt x="667173" y="216376"/>
              </a:lnTo>
              <a:lnTo>
                <a:pt x="0" y="216376"/>
              </a:lnTo>
              <a:lnTo>
                <a:pt x="0" y="3175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5248EA-5A88-478F-839E-7E9962E2996F}">
      <dsp:nvSpPr>
        <dsp:cNvPr id="0" name=""/>
        <dsp:cNvSpPr/>
      </dsp:nvSpPr>
      <dsp:spPr>
        <a:xfrm>
          <a:off x="2548351" y="1959292"/>
          <a:ext cx="1334346" cy="3175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376"/>
              </a:lnTo>
              <a:lnTo>
                <a:pt x="1334346" y="216376"/>
              </a:lnTo>
              <a:lnTo>
                <a:pt x="1334346" y="3175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6D9B92-50E3-475D-8391-A9BF6F66D81A}">
      <dsp:nvSpPr>
        <dsp:cNvPr id="0" name=""/>
        <dsp:cNvSpPr/>
      </dsp:nvSpPr>
      <dsp:spPr>
        <a:xfrm>
          <a:off x="1214004" y="2970060"/>
          <a:ext cx="667173" cy="3175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376"/>
              </a:lnTo>
              <a:lnTo>
                <a:pt x="667173" y="216376"/>
              </a:lnTo>
              <a:lnTo>
                <a:pt x="667173" y="3175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AD5192-1EF3-4A60-B070-9D0828526AE8}">
      <dsp:nvSpPr>
        <dsp:cNvPr id="0" name=""/>
        <dsp:cNvSpPr/>
      </dsp:nvSpPr>
      <dsp:spPr>
        <a:xfrm>
          <a:off x="546831" y="2970060"/>
          <a:ext cx="667173" cy="317513"/>
        </a:xfrm>
        <a:custGeom>
          <a:avLst/>
          <a:gdLst/>
          <a:ahLst/>
          <a:cxnLst/>
          <a:rect l="0" t="0" r="0" b="0"/>
          <a:pathLst>
            <a:path>
              <a:moveTo>
                <a:pt x="667173" y="0"/>
              </a:moveTo>
              <a:lnTo>
                <a:pt x="667173" y="216376"/>
              </a:lnTo>
              <a:lnTo>
                <a:pt x="0" y="216376"/>
              </a:lnTo>
              <a:lnTo>
                <a:pt x="0" y="3175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2E79DE-39EA-45A2-B9F2-E8ECB6C0FAD0}">
      <dsp:nvSpPr>
        <dsp:cNvPr id="0" name=""/>
        <dsp:cNvSpPr/>
      </dsp:nvSpPr>
      <dsp:spPr>
        <a:xfrm>
          <a:off x="1214004" y="1959292"/>
          <a:ext cx="1334346" cy="317513"/>
        </a:xfrm>
        <a:custGeom>
          <a:avLst/>
          <a:gdLst/>
          <a:ahLst/>
          <a:cxnLst/>
          <a:rect l="0" t="0" r="0" b="0"/>
          <a:pathLst>
            <a:path>
              <a:moveTo>
                <a:pt x="1334346" y="0"/>
              </a:moveTo>
              <a:lnTo>
                <a:pt x="1334346" y="216376"/>
              </a:lnTo>
              <a:lnTo>
                <a:pt x="0" y="216376"/>
              </a:lnTo>
              <a:lnTo>
                <a:pt x="0" y="3175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61EC53-04D1-4DD2-85B1-9A00981D44DF}">
      <dsp:nvSpPr>
        <dsp:cNvPr id="0" name=""/>
        <dsp:cNvSpPr/>
      </dsp:nvSpPr>
      <dsp:spPr>
        <a:xfrm>
          <a:off x="2548351" y="948525"/>
          <a:ext cx="2001519" cy="317513"/>
        </a:xfrm>
        <a:custGeom>
          <a:avLst/>
          <a:gdLst/>
          <a:ahLst/>
          <a:cxnLst/>
          <a:rect l="0" t="0" r="0" b="0"/>
          <a:pathLst>
            <a:path>
              <a:moveTo>
                <a:pt x="2001519" y="0"/>
              </a:moveTo>
              <a:lnTo>
                <a:pt x="2001519" y="216376"/>
              </a:lnTo>
              <a:lnTo>
                <a:pt x="0" y="216376"/>
              </a:lnTo>
              <a:lnTo>
                <a:pt x="0" y="3175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5224C5-9813-4CE8-9484-B819BC9CBE62}">
      <dsp:nvSpPr>
        <dsp:cNvPr id="0" name=""/>
        <dsp:cNvSpPr/>
      </dsp:nvSpPr>
      <dsp:spPr>
        <a:xfrm>
          <a:off x="4004002" y="255271"/>
          <a:ext cx="1091738" cy="6932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A2924D-926E-49C3-A922-426A4E3F6BF4}">
      <dsp:nvSpPr>
        <dsp:cNvPr id="0" name=""/>
        <dsp:cNvSpPr/>
      </dsp:nvSpPr>
      <dsp:spPr>
        <a:xfrm>
          <a:off x="4125306" y="370510"/>
          <a:ext cx="1091738" cy="6932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HL7 Message</a:t>
          </a:r>
        </a:p>
      </dsp:txBody>
      <dsp:txXfrm>
        <a:off x="4145611" y="390815"/>
        <a:ext cx="1051128" cy="652643"/>
      </dsp:txXfrm>
    </dsp:sp>
    <dsp:sp modelId="{568E4658-7FB8-459C-8360-11CC3A9DA213}">
      <dsp:nvSpPr>
        <dsp:cNvPr id="0" name=""/>
        <dsp:cNvSpPr/>
      </dsp:nvSpPr>
      <dsp:spPr>
        <a:xfrm>
          <a:off x="2002482" y="1266038"/>
          <a:ext cx="1091738" cy="6932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FEB348-EE42-4670-946C-8C406D963E18}">
      <dsp:nvSpPr>
        <dsp:cNvPr id="0" name=""/>
        <dsp:cNvSpPr/>
      </dsp:nvSpPr>
      <dsp:spPr>
        <a:xfrm>
          <a:off x="2123786" y="1381277"/>
          <a:ext cx="1091738" cy="6932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Segment</a:t>
          </a:r>
        </a:p>
      </dsp:txBody>
      <dsp:txXfrm>
        <a:off x="2144091" y="1401582"/>
        <a:ext cx="1051128" cy="652643"/>
      </dsp:txXfrm>
    </dsp:sp>
    <dsp:sp modelId="{6969462F-3849-4413-A541-A3BDA87A25E4}">
      <dsp:nvSpPr>
        <dsp:cNvPr id="0" name=""/>
        <dsp:cNvSpPr/>
      </dsp:nvSpPr>
      <dsp:spPr>
        <a:xfrm>
          <a:off x="668135" y="2276806"/>
          <a:ext cx="1091738" cy="6932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BF174D-62E3-43E2-81AF-93B853413E01}">
      <dsp:nvSpPr>
        <dsp:cNvPr id="0" name=""/>
        <dsp:cNvSpPr/>
      </dsp:nvSpPr>
      <dsp:spPr>
        <a:xfrm>
          <a:off x="789440" y="2392045"/>
          <a:ext cx="1091738" cy="6932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Field</a:t>
          </a:r>
        </a:p>
      </dsp:txBody>
      <dsp:txXfrm>
        <a:off x="809745" y="2412350"/>
        <a:ext cx="1051128" cy="652643"/>
      </dsp:txXfrm>
    </dsp:sp>
    <dsp:sp modelId="{0F8C37D1-5FD3-4E6E-B317-B549B49FBF5F}">
      <dsp:nvSpPr>
        <dsp:cNvPr id="0" name=""/>
        <dsp:cNvSpPr/>
      </dsp:nvSpPr>
      <dsp:spPr>
        <a:xfrm>
          <a:off x="962" y="3287573"/>
          <a:ext cx="1091738" cy="6932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AFBE5F-54E4-4522-8EA1-6959F937AB2C}">
      <dsp:nvSpPr>
        <dsp:cNvPr id="0" name=""/>
        <dsp:cNvSpPr/>
      </dsp:nvSpPr>
      <dsp:spPr>
        <a:xfrm>
          <a:off x="122266" y="3402812"/>
          <a:ext cx="1091738" cy="6932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Component</a:t>
          </a:r>
        </a:p>
      </dsp:txBody>
      <dsp:txXfrm>
        <a:off x="142571" y="3423117"/>
        <a:ext cx="1051128" cy="652643"/>
      </dsp:txXfrm>
    </dsp:sp>
    <dsp:sp modelId="{27895878-EA2F-4C09-BFCB-B581FBA3CBEA}">
      <dsp:nvSpPr>
        <dsp:cNvPr id="0" name=""/>
        <dsp:cNvSpPr/>
      </dsp:nvSpPr>
      <dsp:spPr>
        <a:xfrm>
          <a:off x="1335309" y="3287573"/>
          <a:ext cx="1091738" cy="6932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1117CA-5D26-48B8-A38E-2E785BEBF34E}">
      <dsp:nvSpPr>
        <dsp:cNvPr id="0" name=""/>
        <dsp:cNvSpPr/>
      </dsp:nvSpPr>
      <dsp:spPr>
        <a:xfrm>
          <a:off x="1456613" y="3402812"/>
          <a:ext cx="1091738" cy="6932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Component</a:t>
          </a:r>
        </a:p>
      </dsp:txBody>
      <dsp:txXfrm>
        <a:off x="1476918" y="3423117"/>
        <a:ext cx="1051128" cy="652643"/>
      </dsp:txXfrm>
    </dsp:sp>
    <dsp:sp modelId="{0BC64E07-2CF1-419A-9B9E-26C69A66B3C9}">
      <dsp:nvSpPr>
        <dsp:cNvPr id="0" name=""/>
        <dsp:cNvSpPr/>
      </dsp:nvSpPr>
      <dsp:spPr>
        <a:xfrm>
          <a:off x="3336828" y="2276806"/>
          <a:ext cx="1091738" cy="6932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E5418-9F47-4BC1-912F-65C5EE499078}">
      <dsp:nvSpPr>
        <dsp:cNvPr id="0" name=""/>
        <dsp:cNvSpPr/>
      </dsp:nvSpPr>
      <dsp:spPr>
        <a:xfrm>
          <a:off x="3458133" y="2392045"/>
          <a:ext cx="1091738" cy="6932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Field</a:t>
          </a:r>
        </a:p>
      </dsp:txBody>
      <dsp:txXfrm>
        <a:off x="3478438" y="2412350"/>
        <a:ext cx="1051128" cy="652643"/>
      </dsp:txXfrm>
    </dsp:sp>
    <dsp:sp modelId="{AEEC175E-6D23-42A8-8937-E9F731AA2B88}">
      <dsp:nvSpPr>
        <dsp:cNvPr id="0" name=""/>
        <dsp:cNvSpPr/>
      </dsp:nvSpPr>
      <dsp:spPr>
        <a:xfrm>
          <a:off x="2669655" y="3287573"/>
          <a:ext cx="1091738" cy="6932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B9E736-2644-4665-9429-D29915A8E245}">
      <dsp:nvSpPr>
        <dsp:cNvPr id="0" name=""/>
        <dsp:cNvSpPr/>
      </dsp:nvSpPr>
      <dsp:spPr>
        <a:xfrm>
          <a:off x="2790959" y="3402812"/>
          <a:ext cx="1091738" cy="6932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Component</a:t>
          </a:r>
        </a:p>
      </dsp:txBody>
      <dsp:txXfrm>
        <a:off x="2811264" y="3423117"/>
        <a:ext cx="1051128" cy="652643"/>
      </dsp:txXfrm>
    </dsp:sp>
    <dsp:sp modelId="{C89AB94F-6CDC-4DE7-B65D-0F815D352E1E}">
      <dsp:nvSpPr>
        <dsp:cNvPr id="0" name=""/>
        <dsp:cNvSpPr/>
      </dsp:nvSpPr>
      <dsp:spPr>
        <a:xfrm>
          <a:off x="4004002" y="3287573"/>
          <a:ext cx="1091738" cy="6932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7E191C-F384-4B92-98CE-F6929C9774E0}">
      <dsp:nvSpPr>
        <dsp:cNvPr id="0" name=""/>
        <dsp:cNvSpPr/>
      </dsp:nvSpPr>
      <dsp:spPr>
        <a:xfrm>
          <a:off x="4125306" y="3402812"/>
          <a:ext cx="1091738" cy="6932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Component</a:t>
          </a:r>
        </a:p>
      </dsp:txBody>
      <dsp:txXfrm>
        <a:off x="4145611" y="3423117"/>
        <a:ext cx="1051128" cy="652643"/>
      </dsp:txXfrm>
    </dsp:sp>
    <dsp:sp modelId="{928F8670-CE32-4E9D-B630-5BB99306F2EC}">
      <dsp:nvSpPr>
        <dsp:cNvPr id="0" name=""/>
        <dsp:cNvSpPr/>
      </dsp:nvSpPr>
      <dsp:spPr>
        <a:xfrm>
          <a:off x="6005521" y="1266038"/>
          <a:ext cx="1091738" cy="6932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A05D92-F6CD-4F72-8098-D592B6FDA5C5}">
      <dsp:nvSpPr>
        <dsp:cNvPr id="0" name=""/>
        <dsp:cNvSpPr/>
      </dsp:nvSpPr>
      <dsp:spPr>
        <a:xfrm>
          <a:off x="6126826" y="1381277"/>
          <a:ext cx="1091738" cy="6932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Segment</a:t>
          </a:r>
        </a:p>
      </dsp:txBody>
      <dsp:txXfrm>
        <a:off x="6147131" y="1401582"/>
        <a:ext cx="1051128" cy="652643"/>
      </dsp:txXfrm>
    </dsp:sp>
    <dsp:sp modelId="{F21E6863-FCB3-4A58-941D-9C23187BF42C}">
      <dsp:nvSpPr>
        <dsp:cNvPr id="0" name=""/>
        <dsp:cNvSpPr/>
      </dsp:nvSpPr>
      <dsp:spPr>
        <a:xfrm>
          <a:off x="6005521" y="2276806"/>
          <a:ext cx="1091738" cy="6932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51E883-A0D4-49FA-9B75-A195D4830DB1}">
      <dsp:nvSpPr>
        <dsp:cNvPr id="0" name=""/>
        <dsp:cNvSpPr/>
      </dsp:nvSpPr>
      <dsp:spPr>
        <a:xfrm>
          <a:off x="6126826" y="2392045"/>
          <a:ext cx="1091738" cy="6932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Field</a:t>
          </a:r>
        </a:p>
      </dsp:txBody>
      <dsp:txXfrm>
        <a:off x="6147131" y="2412350"/>
        <a:ext cx="1051128" cy="652643"/>
      </dsp:txXfrm>
    </dsp:sp>
    <dsp:sp modelId="{BFC31153-A6DE-45D6-84F6-7F825099A3B4}">
      <dsp:nvSpPr>
        <dsp:cNvPr id="0" name=""/>
        <dsp:cNvSpPr/>
      </dsp:nvSpPr>
      <dsp:spPr>
        <a:xfrm>
          <a:off x="5338348" y="3287573"/>
          <a:ext cx="1091738" cy="6932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83A2E0-0D3C-4968-9852-14F02341F764}">
      <dsp:nvSpPr>
        <dsp:cNvPr id="0" name=""/>
        <dsp:cNvSpPr/>
      </dsp:nvSpPr>
      <dsp:spPr>
        <a:xfrm>
          <a:off x="5459652" y="3402812"/>
          <a:ext cx="1091738" cy="6932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Component</a:t>
          </a:r>
        </a:p>
      </dsp:txBody>
      <dsp:txXfrm>
        <a:off x="5479957" y="3423117"/>
        <a:ext cx="1051128" cy="652643"/>
      </dsp:txXfrm>
    </dsp:sp>
    <dsp:sp modelId="{C01131D4-F150-4B58-94EF-33A9D91B3023}">
      <dsp:nvSpPr>
        <dsp:cNvPr id="0" name=""/>
        <dsp:cNvSpPr/>
      </dsp:nvSpPr>
      <dsp:spPr>
        <a:xfrm>
          <a:off x="6672695" y="3287573"/>
          <a:ext cx="1091738" cy="6932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C92712-F823-4982-A9F7-F5E4628C1048}">
      <dsp:nvSpPr>
        <dsp:cNvPr id="0" name=""/>
        <dsp:cNvSpPr/>
      </dsp:nvSpPr>
      <dsp:spPr>
        <a:xfrm>
          <a:off x="6793999" y="3402812"/>
          <a:ext cx="1091738" cy="6932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Component</a:t>
          </a:r>
        </a:p>
      </dsp:txBody>
      <dsp:txXfrm>
        <a:off x="6814304" y="3423117"/>
        <a:ext cx="1051128" cy="6526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F1637E-1179-47B6-87B9-B7FE59ACBCC1}" type="datetimeFigureOut">
              <a:rPr lang="en-US" smtClean="0"/>
              <a:t>9/4/2019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317949-7837-4E61-A957-B13FF27B3E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558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17949-7837-4E61-A957-B13FF27B3E7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732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17949-7837-4E61-A957-B13FF27B3E7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836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17949-7837-4E61-A957-B13FF27B3E7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58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17949-7837-4E61-A957-B13FF27B3E7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910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17949-7837-4E61-A957-B13FF27B3E7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754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rgbClr val="67676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15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624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624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18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436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239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673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288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370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854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07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14DDD-DAC7-46E7-B240-055226390DE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372661"/>
            <a:ext cx="1828800" cy="348815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H="1">
            <a:off x="101600" y="137160"/>
            <a:ext cx="25400" cy="6583680"/>
          </a:xfrm>
          <a:prstGeom prst="line">
            <a:avLst/>
          </a:prstGeom>
          <a:ln w="25400">
            <a:solidFill>
              <a:srgbClr val="008E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254000" y="320040"/>
            <a:ext cx="25400" cy="6217920"/>
          </a:xfrm>
          <a:prstGeom prst="line">
            <a:avLst/>
          </a:prstGeom>
          <a:ln w="25400">
            <a:solidFill>
              <a:srgbClr val="64AD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221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8" y="3089855"/>
            <a:ext cx="7772400" cy="1129451"/>
          </a:xfrm>
        </p:spPr>
        <p:txBody>
          <a:bodyPr>
            <a:normAutofit/>
          </a:bodyPr>
          <a:lstStyle/>
          <a:p>
            <a:r>
              <a:rPr lang="en-US" dirty="0"/>
              <a:t>HL7 Training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99" y="4344924"/>
            <a:ext cx="6858000" cy="1655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Presented By:</a:t>
            </a:r>
          </a:p>
          <a:p>
            <a:r>
              <a:rPr lang="en-US" dirty="0"/>
              <a:t>Lucía Lapaz, Brittany Ersery &amp; Jim Holsinger</a:t>
            </a:r>
          </a:p>
          <a:p>
            <a:r>
              <a:rPr lang="en-US" dirty="0"/>
              <a:t>Envision Technology Partners, Inc.</a:t>
            </a:r>
          </a:p>
          <a:p>
            <a:r>
              <a:rPr lang="en-US" dirty="0"/>
              <a:t>September 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BD7E53-87B1-409B-8132-E14834523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317" y="281766"/>
            <a:ext cx="4191363" cy="26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654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HL7 Message Format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Messages</a:t>
            </a:r>
            <a:r>
              <a:rPr lang="en-US" dirty="0"/>
              <a:t> are a series of </a:t>
            </a:r>
            <a:r>
              <a:rPr lang="en-US" b="1" dirty="0"/>
              <a:t>segments</a:t>
            </a:r>
          </a:p>
          <a:p>
            <a:pPr lvl="1"/>
            <a:r>
              <a:rPr lang="en-US" dirty="0"/>
              <a:t>Each message definition specifies which segments are applicable, the order they must occur in, which are required vs. optional, etc.</a:t>
            </a:r>
          </a:p>
          <a:p>
            <a:r>
              <a:rPr lang="en-US" b="1" dirty="0"/>
              <a:t>Segments</a:t>
            </a:r>
            <a:r>
              <a:rPr lang="en-US" dirty="0"/>
              <a:t> are groupings of </a:t>
            </a:r>
            <a:r>
              <a:rPr lang="en-US" b="1" dirty="0"/>
              <a:t>fields</a:t>
            </a:r>
          </a:p>
          <a:p>
            <a:pPr lvl="1"/>
            <a:r>
              <a:rPr lang="en-US" dirty="0"/>
              <a:t>A segment may occur in multiple message types</a:t>
            </a:r>
          </a:p>
          <a:p>
            <a:pPr lvl="1"/>
            <a:r>
              <a:rPr lang="en-US" dirty="0"/>
              <a:t>The definition of a segment is the same regardless of the message in which it occurs</a:t>
            </a:r>
          </a:p>
          <a:p>
            <a:r>
              <a:rPr lang="en-US" b="1" dirty="0"/>
              <a:t>Fields</a:t>
            </a:r>
            <a:r>
              <a:rPr lang="en-US" dirty="0"/>
              <a:t> consist of one or more </a:t>
            </a:r>
            <a:r>
              <a:rPr lang="en-US" b="1" dirty="0"/>
              <a:t>components</a:t>
            </a:r>
          </a:p>
          <a:p>
            <a:pPr lvl="1"/>
            <a:r>
              <a:rPr lang="en-US" dirty="0"/>
              <a:t>A field may occur in multiple segment types</a:t>
            </a:r>
          </a:p>
          <a:p>
            <a:pPr lvl="1"/>
            <a:r>
              <a:rPr lang="en-US" dirty="0"/>
              <a:t>The definition of a field is the same regardless of the segment in which it occurs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013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HL7 Message Format (cont.)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25090" b="-4708"/>
          <a:stretch/>
        </p:blipFill>
        <p:spPr>
          <a:xfrm>
            <a:off x="381000" y="2794000"/>
            <a:ext cx="8534400" cy="670270"/>
          </a:xfrm>
          <a:prstGeom prst="rect">
            <a:avLst/>
          </a:prstGeom>
        </p:spPr>
      </p:pic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5105401" y="1832612"/>
            <a:ext cx="1371600" cy="400050"/>
          </a:xfrm>
          <a:prstGeom prst="wedgeRectCallout">
            <a:avLst>
              <a:gd name="adj1" fmla="val -42894"/>
              <a:gd name="adj2" fmla="val 185478"/>
            </a:avLst>
          </a:prstGeom>
          <a:solidFill>
            <a:schemeClr val="accent1"/>
          </a:solidFill>
          <a:ln w="12700">
            <a:solidFill>
              <a:srgbClr val="008EB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</a:rPr>
              <a:t>Segment</a:t>
            </a:r>
            <a:endParaRPr lang="en-US" sz="2000" b="1" dirty="0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5334000" y="3943350"/>
            <a:ext cx="1371600" cy="400050"/>
          </a:xfrm>
          <a:prstGeom prst="wedgeRectCallout">
            <a:avLst>
              <a:gd name="adj1" fmla="val -52429"/>
              <a:gd name="adj2" fmla="val -250834"/>
            </a:avLst>
          </a:prstGeom>
          <a:solidFill>
            <a:schemeClr val="tx2"/>
          </a:solidFill>
          <a:ln w="12700">
            <a:solidFill>
              <a:srgbClr val="676767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</a:rPr>
              <a:t>Field</a:t>
            </a:r>
            <a:endParaRPr lang="en-US" sz="2000" b="1" dirty="0"/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495300" y="3850085"/>
            <a:ext cx="1600200" cy="400050"/>
          </a:xfrm>
          <a:prstGeom prst="wedgeRectCallout">
            <a:avLst>
              <a:gd name="adj1" fmla="val -11113"/>
              <a:gd name="adj2" fmla="val -226359"/>
            </a:avLst>
          </a:prstGeom>
          <a:solidFill>
            <a:schemeClr val="accent6"/>
          </a:solidFill>
          <a:ln w="12700">
            <a:solidFill>
              <a:srgbClr val="64AD45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</a:rPr>
              <a:t>Component</a:t>
            </a:r>
            <a:endParaRPr lang="en-US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381000" y="2798891"/>
            <a:ext cx="8534400" cy="131473"/>
          </a:xfrm>
          <a:prstGeom prst="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971800" y="3025109"/>
            <a:ext cx="2667000" cy="152400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28700" y="3025109"/>
            <a:ext cx="266700" cy="15240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04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HL7 Message Format:</a:t>
            </a:r>
            <a:br>
              <a:rPr lang="en-US" dirty="0"/>
            </a:br>
            <a:r>
              <a:rPr lang="en-US" dirty="0"/>
              <a:t>Special Characters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	&lt;CR&gt;		Segment Terminator</a:t>
            </a:r>
          </a:p>
          <a:p>
            <a:pPr marL="0" indent="0">
              <a:buNone/>
            </a:pPr>
            <a:r>
              <a:rPr lang="en-US" dirty="0"/>
              <a:t>	|		Field Terminator</a:t>
            </a:r>
          </a:p>
          <a:p>
            <a:pPr marL="0" indent="0">
              <a:buNone/>
            </a:pPr>
            <a:r>
              <a:rPr lang="en-US" dirty="0"/>
              <a:t>	^		Component Terminator</a:t>
            </a:r>
          </a:p>
          <a:p>
            <a:pPr marL="0" indent="0">
              <a:buNone/>
            </a:pPr>
            <a:r>
              <a:rPr lang="en-US" dirty="0"/>
              <a:t>	~		Repetition Terminator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73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HL7 2.5.1 Message Types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2051414"/>
              </p:ext>
            </p:extLst>
          </p:nvPr>
        </p:nvGraphicFramePr>
        <p:xfrm>
          <a:off x="628650" y="1825625"/>
          <a:ext cx="7886700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5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81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Message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Purpose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VXU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Send Immunization History (Update)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QBP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Request Immunization History / Request Evaluated History and Forecast </a:t>
                      </a:r>
                      <a:r>
                        <a:rPr lang="en-US" baseline="0" dirty="0"/>
                        <a:t>(Query)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Respond to Request for Immunization Record and Respond</a:t>
                      </a:r>
                      <a:r>
                        <a:rPr lang="en-US" baseline="0" dirty="0"/>
                        <a:t> to Request for Person ID (Response to Query)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Send Message Acknowledgement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095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VXU (Update)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34679"/>
            <a:ext cx="78867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1600" b="1" dirty="0"/>
              <a:t>MSH</a:t>
            </a:r>
            <a:r>
              <a:rPr lang="en-US" sz="1600" dirty="0"/>
              <a:t>|^~\&amp;|TestApplication|MO9999|WebIZ|MODHSS|20190520152420.922-0600||VXU^V04^VXU_V04|MO999938854000000232|T|2.5.1|||ER|AL|||||Z22^CDCPHINVS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/>
              <a:t>PID</a:t>
            </a:r>
            <a:r>
              <a:rPr lang="en-US" sz="1600" dirty="0"/>
              <a:t>|1||000000002^^^MO9999^MR~111111111^^^MO9999^SS||SIMPSON^BART^M^^^^L||19990101|M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/>
              <a:t>ORC</a:t>
            </a:r>
            <a:r>
              <a:rPr lang="en-US" sz="1600" dirty="0"/>
              <a:t>|RE||9999^MODHSS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/>
              <a:t>RXA</a:t>
            </a:r>
            <a:r>
              <a:rPr lang="en-US" sz="1600" dirty="0"/>
              <a:t>|0|1|19990101||08^Hep B, ped/adol^CVX|0.5|mL^^UCUM||00^New admin^NIP001|^Sticker^Nurse^^^^^^^^^^^^^^^^^^RN|^^^MO9999||||lotnum|20000101|SKB^GlaxoSmithKline^MVX|||CP|A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/>
              <a:t>RXR</a:t>
            </a:r>
            <a:r>
              <a:rPr lang="en-US" sz="1600" dirty="0"/>
              <a:t>|C28161^Intramuscular^NCIT^IM^Intramuscular^HL70162|RT^Right Thigh^HL70163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/>
              <a:t>OBX</a:t>
            </a:r>
            <a:r>
              <a:rPr lang="en-US" sz="1600" dirty="0"/>
              <a:t>|1|CE|64994-7^Eligibility Status^LN|1|V02^Medicaid^HL70064||||||F|||19990101|||VXC40^vaccine level^CDCPHINVS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/>
              <a:t>OBX</a:t>
            </a:r>
            <a:r>
              <a:rPr lang="en-US" sz="1600" dirty="0"/>
              <a:t>|2|CE|30963-3^Vaccine funding source^LN|2|VXC51^Public VFC^NIP008||||||F|||19990101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/>
              <a:t>OBX</a:t>
            </a:r>
            <a:r>
              <a:rPr lang="en-US" sz="1600" dirty="0"/>
              <a:t>|3|CE|30956-7^vaccine type^LN|3|45^Hep B, UF^CVX||||||F|||19990101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/>
              <a:t>OBX</a:t>
            </a:r>
            <a:r>
              <a:rPr lang="en-US" sz="1600" dirty="0"/>
              <a:t>|4|TS|29768-9^VIS Publication Date^LN|3|19970101||||||F|||19990101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/>
              <a:t>OBX</a:t>
            </a:r>
            <a:r>
              <a:rPr lang="en-US" sz="1600" dirty="0"/>
              <a:t>|5|TS|29769-7^VIS Presentation Date^LN|3|19990101||||||F|||19990101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306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QBP (Query)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64104"/>
            <a:ext cx="7886700" cy="515737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/>
              <a:t>MSH</a:t>
            </a:r>
            <a:r>
              <a:rPr lang="en-US" sz="1800" dirty="0"/>
              <a:t>|^~\&amp;|TestApplication|MO9999|WebIZ|MODHSS|20190520151346.540-0600||QBP^Q11^QBP_Q11|MO999938854000000232|T|2.5.1|||ER|AL|||||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Z44^CDCPHINVS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/>
              <a:t>QPD</a:t>
            </a:r>
            <a:r>
              <a:rPr lang="en-US" sz="1800" dirty="0"/>
              <a:t>|Z44^Request Evaluated History and Forecast^CDCPHINVS|querytag||SIMPSON^BART^^^^^L||19990101||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/>
              <a:t>RCP</a:t>
            </a:r>
            <a:r>
              <a:rPr lang="en-US" sz="1800" dirty="0"/>
              <a:t>|I|5^RD&amp;records&amp;HL70126|R^real-time^HL70394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886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HL7 User Settings and Facility Setup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170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EACD83-3D23-4E8A-85CB-034EB0861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977" y="1515527"/>
            <a:ext cx="6508044" cy="35359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 HL7 User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17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71599" y="5209460"/>
            <a:ext cx="64008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Select the </a:t>
            </a:r>
            <a:r>
              <a:rPr lang="en-US" sz="2400" b="1" dirty="0"/>
              <a:t>HL7 Access </a:t>
            </a:r>
            <a:r>
              <a:rPr lang="en-US" sz="2400" dirty="0"/>
              <a:t>checkbox to setup the user that will be associated to the HL7 facility.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908112-AE1A-4BE1-940C-651423556DEF}"/>
              </a:ext>
            </a:extLst>
          </p:cNvPr>
          <p:cNvSpPr/>
          <p:nvPr/>
        </p:nvSpPr>
        <p:spPr>
          <a:xfrm>
            <a:off x="4571999" y="3842718"/>
            <a:ext cx="1028701" cy="1692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334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1854C2-243F-4C2A-96A4-48E9BEE8D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628" y="1441468"/>
            <a:ext cx="4173939" cy="48370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 HL7 User (cont.)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18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22371" y="1923753"/>
            <a:ext cx="4092979" cy="36009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HL7 User Requirements:</a:t>
            </a:r>
          </a:p>
          <a:p>
            <a:endParaRPr lang="en-US" sz="1200" dirty="0"/>
          </a:p>
          <a:p>
            <a:pPr marL="457200" indent="-457200">
              <a:buAutoNum type="arabicPeriod"/>
            </a:pPr>
            <a:r>
              <a:rPr lang="en-US" sz="2400" dirty="0"/>
              <a:t>No module access</a:t>
            </a:r>
          </a:p>
          <a:p>
            <a:pPr marL="457200" indent="-457200">
              <a:buAutoNum type="arabicPeriod"/>
            </a:pPr>
            <a:r>
              <a:rPr lang="en-US" sz="2400" dirty="0"/>
              <a:t>No security functions</a:t>
            </a:r>
          </a:p>
          <a:p>
            <a:pPr marL="457200" indent="-457200">
              <a:buAutoNum type="arabicPeriod"/>
            </a:pPr>
            <a:r>
              <a:rPr lang="en-US" sz="2400" dirty="0"/>
              <a:t>“Clinic Level Security” Reporting Level</a:t>
            </a:r>
          </a:p>
          <a:p>
            <a:endParaRPr lang="en-US" sz="2400" dirty="0"/>
          </a:p>
          <a:p>
            <a:r>
              <a:rPr lang="en-US" sz="2400" dirty="0"/>
              <a:t>This user will not be logging into SIMON and will only be connecting via Web Service.</a:t>
            </a:r>
          </a:p>
        </p:txBody>
      </p:sp>
      <p:sp>
        <p:nvSpPr>
          <p:cNvPr id="5" name="Oval 4"/>
          <p:cNvSpPr/>
          <p:nvPr/>
        </p:nvSpPr>
        <p:spPr>
          <a:xfrm>
            <a:off x="628650" y="1823432"/>
            <a:ext cx="320040" cy="32004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3012085" y="4504027"/>
            <a:ext cx="320040" cy="32004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412608" y="5682525"/>
            <a:ext cx="320040" cy="32004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43410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Facility Codes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Unique values assigned to each system exchanging HL7 messages with SIMON</a:t>
            </a:r>
          </a:p>
          <a:p>
            <a:r>
              <a:rPr lang="en-US" dirty="0"/>
              <a:t>Used to distinguish messages from different sending facilities</a:t>
            </a:r>
          </a:p>
          <a:p>
            <a:r>
              <a:rPr lang="en-US" dirty="0"/>
              <a:t>Recommended format:</a:t>
            </a:r>
          </a:p>
          <a:p>
            <a:pPr lvl="1"/>
            <a:r>
              <a:rPr lang="en-US" dirty="0"/>
              <a:t>XX####</a:t>
            </a:r>
          </a:p>
          <a:p>
            <a:pPr lvl="2"/>
            <a:r>
              <a:rPr lang="en-US" dirty="0"/>
              <a:t>XX: two letter code for the jurisdiction (MO)</a:t>
            </a:r>
          </a:p>
          <a:p>
            <a:pPr lvl="2"/>
            <a:r>
              <a:rPr lang="en-US" dirty="0"/>
              <a:t>####: 4 digit number for the system</a:t>
            </a:r>
          </a:p>
          <a:p>
            <a:r>
              <a:rPr lang="en-US" dirty="0"/>
              <a:t>SIMON = SIMON</a:t>
            </a:r>
          </a:p>
          <a:p>
            <a:r>
              <a:rPr lang="en-US" dirty="0"/>
              <a:t>SC9999 = Test Facility (for sending test messages)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585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HL7 Messaging Overview</a:t>
            </a:r>
          </a:p>
          <a:p>
            <a:r>
              <a:rPr lang="en-US" dirty="0"/>
              <a:t>HL7 Message Format</a:t>
            </a:r>
          </a:p>
          <a:p>
            <a:r>
              <a:rPr lang="en-US" dirty="0"/>
              <a:t>HL7 User Settings and Facility Setup</a:t>
            </a:r>
          </a:p>
          <a:p>
            <a:r>
              <a:rPr lang="en-US" dirty="0"/>
              <a:t>HL7 Message Execution and Monitoring</a:t>
            </a:r>
          </a:p>
          <a:p>
            <a:r>
              <a:rPr lang="en-US" dirty="0"/>
              <a:t>Traffic Analyzer</a:t>
            </a:r>
          </a:p>
          <a:p>
            <a:r>
              <a:rPr lang="en-US" dirty="0"/>
              <a:t>Interface Activity Reports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675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C425E7-078D-48A2-877B-491DCFC67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784" y="1812401"/>
            <a:ext cx="6520431" cy="34977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Add/Edit Facility 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20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75013" y="4751812"/>
            <a:ext cx="5793971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Unique </a:t>
            </a:r>
            <a:r>
              <a:rPr lang="en-US" sz="2400" b="1" dirty="0"/>
              <a:t>Facility Code </a:t>
            </a:r>
            <a:r>
              <a:rPr lang="en-US" sz="2400" dirty="0"/>
              <a:t>and </a:t>
            </a:r>
            <a:r>
              <a:rPr lang="en-US" sz="2400" b="1" dirty="0"/>
              <a:t>Facility Name</a:t>
            </a:r>
            <a:r>
              <a:rPr lang="en-US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Select the </a:t>
            </a:r>
            <a:r>
              <a:rPr lang="en-US" sz="2400" b="1" dirty="0"/>
              <a:t>EHR Vendor</a:t>
            </a:r>
            <a:r>
              <a:rPr lang="en-US" sz="2400" dirty="0"/>
              <a:t> and </a:t>
            </a:r>
            <a:r>
              <a:rPr lang="en-US" sz="2400" b="1" dirty="0"/>
              <a:t>EHR Product</a:t>
            </a:r>
            <a:r>
              <a:rPr lang="en-US" sz="2400" dirty="0"/>
              <a:t>.</a:t>
            </a:r>
          </a:p>
        </p:txBody>
      </p:sp>
      <p:sp>
        <p:nvSpPr>
          <p:cNvPr id="7" name="Oval 6"/>
          <p:cNvSpPr/>
          <p:nvPr/>
        </p:nvSpPr>
        <p:spPr>
          <a:xfrm>
            <a:off x="2482294" y="2463061"/>
            <a:ext cx="320040" cy="32004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2598578" y="3146199"/>
            <a:ext cx="320040" cy="32004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17071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5A52B3-F112-4745-8D18-BE8D7F9A8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480" y="1690688"/>
            <a:ext cx="7375360" cy="43565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Add/Edit Facility 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62404" y="2824140"/>
            <a:ext cx="4408373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Select if Facility should decrement Clinic’s inventory.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Set Facility Level Patient Ownership.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Associate Facility to a Clinic.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Associate Facility to a User.</a:t>
            </a:r>
          </a:p>
        </p:txBody>
      </p:sp>
      <p:sp>
        <p:nvSpPr>
          <p:cNvPr id="7" name="Oval 6"/>
          <p:cNvSpPr/>
          <p:nvPr/>
        </p:nvSpPr>
        <p:spPr>
          <a:xfrm>
            <a:off x="2210200" y="2524967"/>
            <a:ext cx="320040" cy="32004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275358" y="3029961"/>
            <a:ext cx="320040" cy="32004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213E5D8-7B28-4D15-8C78-CF7F2FDA20A7}"/>
              </a:ext>
            </a:extLst>
          </p:cNvPr>
          <p:cNvSpPr/>
          <p:nvPr/>
        </p:nvSpPr>
        <p:spPr>
          <a:xfrm>
            <a:off x="1272940" y="5441574"/>
            <a:ext cx="320040" cy="32004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BBCD8E7-8CA2-438A-A4D7-F7D444CF23B8}"/>
              </a:ext>
            </a:extLst>
          </p:cNvPr>
          <p:cNvSpPr/>
          <p:nvPr/>
        </p:nvSpPr>
        <p:spPr>
          <a:xfrm>
            <a:off x="5997339" y="5441574"/>
            <a:ext cx="320040" cy="32004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593224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206" y="1709739"/>
            <a:ext cx="8203589" cy="2852737"/>
          </a:xfrm>
        </p:spPr>
        <p:txBody>
          <a:bodyPr/>
          <a:lstStyle/>
          <a:p>
            <a:r>
              <a:rPr lang="en-US" dirty="0"/>
              <a:t>HL7 Message Execution and Monitoring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0320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712" y="1352610"/>
            <a:ext cx="6448576" cy="4737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Execute HL7 Message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2069" y="3864189"/>
            <a:ext cx="779328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Submit a single message to the HL7 engine web service.</a:t>
            </a:r>
          </a:p>
        </p:txBody>
      </p:sp>
    </p:spTree>
    <p:extLst>
      <p:ext uri="{BB962C8B-B14F-4D97-AF65-F5344CB8AC3E}">
        <p14:creationId xmlns:p14="http://schemas.microsoft.com/office/powerpoint/2010/main" val="39001322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491E85-6498-45DD-AC1B-F28D35185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650529"/>
            <a:ext cx="8675370" cy="40791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HL7 Message Log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24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47241" y="1991533"/>
            <a:ext cx="3988468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Search HL7 messages.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Enter Search criteria.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View message in pop-up.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View message in analyzer.</a:t>
            </a:r>
          </a:p>
        </p:txBody>
      </p:sp>
      <p:sp>
        <p:nvSpPr>
          <p:cNvPr id="8" name="Oval 7"/>
          <p:cNvSpPr/>
          <p:nvPr/>
        </p:nvSpPr>
        <p:spPr>
          <a:xfrm>
            <a:off x="6871951" y="1370649"/>
            <a:ext cx="320040" cy="32004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7932420" y="3982086"/>
            <a:ext cx="320040" cy="32004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" name="Oval 10"/>
          <p:cNvSpPr/>
          <p:nvPr/>
        </p:nvSpPr>
        <p:spPr>
          <a:xfrm>
            <a:off x="8355330" y="3978946"/>
            <a:ext cx="320040" cy="32004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2" name="Oval 11"/>
          <p:cNvSpPr/>
          <p:nvPr/>
        </p:nvSpPr>
        <p:spPr>
          <a:xfrm>
            <a:off x="1429725" y="2094403"/>
            <a:ext cx="320040" cy="32004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108488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46F947-35CD-4C06-9D4A-8264440FE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18" y="1371136"/>
            <a:ext cx="8204295" cy="4242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HL7 Message Analyzer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25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5414" y="3707807"/>
            <a:ext cx="7886699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Link to Patient Demographics screen.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Link to Security Log.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Toggle between the original request and its response.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View vaccination consolidation/matching logic.</a:t>
            </a:r>
          </a:p>
        </p:txBody>
      </p:sp>
      <p:sp>
        <p:nvSpPr>
          <p:cNvPr id="8" name="Oval 7"/>
          <p:cNvSpPr/>
          <p:nvPr/>
        </p:nvSpPr>
        <p:spPr>
          <a:xfrm>
            <a:off x="2535015" y="1936456"/>
            <a:ext cx="320040" cy="32004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7000680" y="1921466"/>
            <a:ext cx="320040" cy="32004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1191470" y="2313006"/>
            <a:ext cx="320040" cy="32004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F374AD3-4CA4-4D4E-9E0A-C86BFFA2EBD5}"/>
              </a:ext>
            </a:extLst>
          </p:cNvPr>
          <p:cNvSpPr/>
          <p:nvPr/>
        </p:nvSpPr>
        <p:spPr>
          <a:xfrm>
            <a:off x="7632795" y="1544647"/>
            <a:ext cx="320040" cy="32004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3764118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HL7 Message Analyzer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Expand/collapse Message Map to navigate to a segment or field</a:t>
            </a:r>
          </a:p>
          <a:p>
            <a:r>
              <a:rPr lang="en-US" dirty="0"/>
              <a:t>Warnings and errors are color-coded in the request message</a:t>
            </a:r>
          </a:p>
          <a:p>
            <a:r>
              <a:rPr lang="en-US" dirty="0"/>
              <a:t>Click on a warning or error to highlight the problem area in the message and view details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4020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6" y="0"/>
            <a:ext cx="9144792" cy="623340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27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34126" y="6169581"/>
            <a:ext cx="577515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Click warning or error message to highlight problem area.</a:t>
            </a:r>
          </a:p>
        </p:txBody>
      </p:sp>
      <p:cxnSp>
        <p:nvCxnSpPr>
          <p:cNvPr id="10" name="Straight Arrow Connector 9"/>
          <p:cNvCxnSpPr>
            <a:stCxn id="8" idx="0"/>
          </p:cNvCxnSpPr>
          <p:nvPr/>
        </p:nvCxnSpPr>
        <p:spPr>
          <a:xfrm flipV="1">
            <a:off x="5221705" y="5426242"/>
            <a:ext cx="0" cy="743339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2066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Execute HL7 Message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Hands-On Exercise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4309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4EE58-7BDB-4BC6-8C76-C87AFA00E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HL7 Batch Messaging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9D0C30-5E0E-4999-B258-4648437B95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66C06A-2BD0-4A2D-9FF5-1542712CD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124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HL7 Messaging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063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7960CC1-60BA-4988-9204-E99E8C3A3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Batch (Incoming)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42B147B-78C7-432F-82D6-5D925C391B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3428" y="1690689"/>
            <a:ext cx="6657143" cy="331428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6F7B92-DF0F-4088-A366-00F780CBA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30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C4C88E-FF15-47D8-B7CA-DF78E3D91151}"/>
              </a:ext>
            </a:extLst>
          </p:cNvPr>
          <p:cNvSpPr txBox="1"/>
          <p:nvPr/>
        </p:nvSpPr>
        <p:spPr>
          <a:xfrm>
            <a:off x="628650" y="5039517"/>
            <a:ext cx="78867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Click to add a new batch file for processing.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Enter criteria and search for uploaded and/or processed batch files.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1F9F1AE-7AA1-4968-A0F1-FD9CE9A87EA5}"/>
              </a:ext>
            </a:extLst>
          </p:cNvPr>
          <p:cNvSpPr/>
          <p:nvPr/>
        </p:nvSpPr>
        <p:spPr>
          <a:xfrm>
            <a:off x="7326630" y="1531732"/>
            <a:ext cx="320040" cy="32004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987F5E1-817B-4523-9494-E43920EFF20A}"/>
              </a:ext>
            </a:extLst>
          </p:cNvPr>
          <p:cNvSpPr/>
          <p:nvPr/>
        </p:nvSpPr>
        <p:spPr>
          <a:xfrm>
            <a:off x="7580531" y="4336087"/>
            <a:ext cx="320040" cy="32004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979335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09A8D-C9E3-4D8D-8FC2-A8D29FE9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Batch (Incoming) – Add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565473-92A6-463A-BC09-870DAD2C48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8666" y="1690689"/>
            <a:ext cx="6466667" cy="324761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8B158B-FE43-4425-B813-101EF3869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31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6EEAE2-3758-4213-ABCE-FF58FD7009D3}"/>
              </a:ext>
            </a:extLst>
          </p:cNvPr>
          <p:cNvSpPr txBox="1"/>
          <p:nvPr/>
        </p:nvSpPr>
        <p:spPr>
          <a:xfrm>
            <a:off x="628650" y="5039517"/>
            <a:ext cx="78867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Click </a:t>
            </a:r>
            <a:r>
              <a:rPr lang="en-US" sz="2400" b="1" dirty="0"/>
              <a:t>Choose File </a:t>
            </a:r>
            <a:r>
              <a:rPr lang="en-US" sz="2400" dirty="0"/>
              <a:t>to upload a batch file.</a:t>
            </a:r>
            <a:endParaRPr lang="en-US" sz="2400" b="1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Click </a:t>
            </a:r>
            <a:r>
              <a:rPr lang="en-US" sz="2400" b="1" dirty="0"/>
              <a:t>Create </a:t>
            </a:r>
            <a:r>
              <a:rPr lang="en-US" sz="2400" dirty="0"/>
              <a:t>to queue the batch file for processing.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C6FE3C2-FE43-495F-B764-974374D23AD7}"/>
              </a:ext>
            </a:extLst>
          </p:cNvPr>
          <p:cNvSpPr/>
          <p:nvPr/>
        </p:nvSpPr>
        <p:spPr>
          <a:xfrm>
            <a:off x="1243428" y="4114800"/>
            <a:ext cx="320040" cy="32004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9F9C161-5B54-46FD-BE4A-F547F512B619}"/>
              </a:ext>
            </a:extLst>
          </p:cNvPr>
          <p:cNvSpPr/>
          <p:nvPr/>
        </p:nvSpPr>
        <p:spPr>
          <a:xfrm>
            <a:off x="6217244" y="1975326"/>
            <a:ext cx="320040" cy="32004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359062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55C78-048D-4A2D-AF52-4A2978206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Batch (Incoming) – Results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8982CF1-6511-4E10-AE1C-124FF47F00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620049"/>
            <a:ext cx="7886700" cy="130439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AAB9AA-37F1-4561-98DD-4AA650EA2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32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334D1A-D8FD-4213-BA9E-5BFCD3D2CBA6}"/>
              </a:ext>
            </a:extLst>
          </p:cNvPr>
          <p:cNvSpPr txBox="1"/>
          <p:nvPr/>
        </p:nvSpPr>
        <p:spPr>
          <a:xfrm>
            <a:off x="628650" y="3752369"/>
            <a:ext cx="78867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Run Date/Time </a:t>
            </a:r>
            <a:r>
              <a:rPr lang="en-US" sz="2400" dirty="0"/>
              <a:t>indicates when batch file was processed.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Click file name hyperlink to download the batch file.</a:t>
            </a:r>
            <a:endParaRPr lang="en-US" sz="2400" b="1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Total VXU messages, Errors, and Warnings are provided.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A2EC4A-D8FC-46D8-A21E-00ADE2D6715E}"/>
              </a:ext>
            </a:extLst>
          </p:cNvPr>
          <p:cNvSpPr/>
          <p:nvPr/>
        </p:nvSpPr>
        <p:spPr>
          <a:xfrm>
            <a:off x="2564110" y="1756130"/>
            <a:ext cx="320040" cy="32004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5DAC447-6972-4D93-9CF9-C4521E14F333}"/>
              </a:ext>
            </a:extLst>
          </p:cNvPr>
          <p:cNvSpPr/>
          <p:nvPr/>
        </p:nvSpPr>
        <p:spPr>
          <a:xfrm>
            <a:off x="4411980" y="2785592"/>
            <a:ext cx="320040" cy="32004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3C2925A-DA36-43E5-B050-C97675FB9984}"/>
              </a:ext>
            </a:extLst>
          </p:cNvPr>
          <p:cNvSpPr/>
          <p:nvPr/>
        </p:nvSpPr>
        <p:spPr>
          <a:xfrm>
            <a:off x="6803600" y="1620049"/>
            <a:ext cx="320040" cy="32004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476285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EDC82F0C-0F6F-41B5-B437-33B010F5AE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2952" y="1531732"/>
            <a:ext cx="6638095" cy="328571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7960CC1-60BA-4988-9204-E99E8C3A3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Batch (Outgoing)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6F7B92-DF0F-4088-A366-00F780CBA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33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C4C88E-FF15-47D8-B7CA-DF78E3D91151}"/>
              </a:ext>
            </a:extLst>
          </p:cNvPr>
          <p:cNvSpPr txBox="1"/>
          <p:nvPr/>
        </p:nvSpPr>
        <p:spPr>
          <a:xfrm>
            <a:off x="628650" y="5039517"/>
            <a:ext cx="78867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Click to create a new outgoing batch file.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Enter criteria and search for outgoing batch files.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1F9F1AE-7AA1-4968-A0F1-FD9CE9A87EA5}"/>
              </a:ext>
            </a:extLst>
          </p:cNvPr>
          <p:cNvSpPr/>
          <p:nvPr/>
        </p:nvSpPr>
        <p:spPr>
          <a:xfrm>
            <a:off x="7420511" y="1531732"/>
            <a:ext cx="320040" cy="32004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987F5E1-817B-4523-9494-E43920EFF20A}"/>
              </a:ext>
            </a:extLst>
          </p:cNvPr>
          <p:cNvSpPr/>
          <p:nvPr/>
        </p:nvSpPr>
        <p:spPr>
          <a:xfrm>
            <a:off x="7723138" y="4389293"/>
            <a:ext cx="320040" cy="32004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218477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2D456F5-3733-4254-94F2-B71CEB6781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690689"/>
            <a:ext cx="5886078" cy="43513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B09A8D-C9E3-4D8D-8FC2-A8D29FE9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Batch (Outgoing) – Add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8B158B-FE43-4425-B813-101EF3869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34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6EEAE2-3758-4213-ABCE-FF58FD7009D3}"/>
              </a:ext>
            </a:extLst>
          </p:cNvPr>
          <p:cNvSpPr txBox="1"/>
          <p:nvPr/>
        </p:nvSpPr>
        <p:spPr>
          <a:xfrm>
            <a:off x="4796444" y="3109068"/>
            <a:ext cx="3718906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Select </a:t>
            </a:r>
            <a:r>
              <a:rPr lang="en-US" sz="2400" b="1" dirty="0"/>
              <a:t>HL7 version</a:t>
            </a:r>
            <a:r>
              <a:rPr lang="en-US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Select </a:t>
            </a:r>
            <a:r>
              <a:rPr lang="en-US" sz="2400" b="1" dirty="0"/>
              <a:t>Receiving Facility</a:t>
            </a:r>
            <a:r>
              <a:rPr lang="en-US" sz="2400" dirty="0"/>
              <a:t>.</a:t>
            </a:r>
            <a:endParaRPr lang="en-US" sz="2400" b="1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Click </a:t>
            </a:r>
            <a:r>
              <a:rPr lang="en-US" sz="2400" b="1" dirty="0"/>
              <a:t>Create </a:t>
            </a:r>
            <a:r>
              <a:rPr lang="en-US" sz="2400" dirty="0"/>
              <a:t>to queue the batch file for processing.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C6FE3C2-FE43-495F-B764-974374D23AD7}"/>
              </a:ext>
            </a:extLst>
          </p:cNvPr>
          <p:cNvSpPr/>
          <p:nvPr/>
        </p:nvSpPr>
        <p:spPr>
          <a:xfrm>
            <a:off x="4362102" y="2100258"/>
            <a:ext cx="320040" cy="32004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9F9C161-5B54-46FD-BE4A-F547F512B619}"/>
              </a:ext>
            </a:extLst>
          </p:cNvPr>
          <p:cNvSpPr/>
          <p:nvPr/>
        </p:nvSpPr>
        <p:spPr>
          <a:xfrm>
            <a:off x="3251649" y="5574737"/>
            <a:ext cx="320040" cy="32004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7E4C9C3-58B1-4282-9973-0FFDB4A2BCED}"/>
              </a:ext>
            </a:extLst>
          </p:cNvPr>
          <p:cNvSpPr/>
          <p:nvPr/>
        </p:nvSpPr>
        <p:spPr>
          <a:xfrm>
            <a:off x="5683827" y="1795062"/>
            <a:ext cx="320040" cy="32004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488368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9E14DD9-2415-42DB-A1AD-4909642B4C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076170"/>
            <a:ext cx="7886700" cy="8025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555C78-048D-4A2D-AF52-4A2978206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Batch (Outgoing) –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AAB9AA-37F1-4561-98DD-4AA650EA2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35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334D1A-D8FD-4213-BA9E-5BFCD3D2CBA6}"/>
              </a:ext>
            </a:extLst>
          </p:cNvPr>
          <p:cNvSpPr txBox="1"/>
          <p:nvPr/>
        </p:nvSpPr>
        <p:spPr>
          <a:xfrm>
            <a:off x="628650" y="3752369"/>
            <a:ext cx="78867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Run Date/Time </a:t>
            </a:r>
            <a:r>
              <a:rPr lang="en-US" sz="2400" dirty="0"/>
              <a:t>indicates when batch file was processed.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Click file name hyperlink to download the batch file.</a:t>
            </a:r>
            <a:endParaRPr lang="en-US" sz="2400" b="1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Total number of Errors and Warnings is displayed.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A2EC4A-D8FC-46D8-A21E-00ADE2D6715E}"/>
              </a:ext>
            </a:extLst>
          </p:cNvPr>
          <p:cNvSpPr/>
          <p:nvPr/>
        </p:nvSpPr>
        <p:spPr>
          <a:xfrm>
            <a:off x="2098598" y="2076170"/>
            <a:ext cx="320040" cy="32004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5DAC447-6972-4D93-9CF9-C4521E14F333}"/>
              </a:ext>
            </a:extLst>
          </p:cNvPr>
          <p:cNvSpPr/>
          <p:nvPr/>
        </p:nvSpPr>
        <p:spPr>
          <a:xfrm>
            <a:off x="4129348" y="2785591"/>
            <a:ext cx="320040" cy="32004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3C2925A-DA36-43E5-B050-C97675FB9984}"/>
              </a:ext>
            </a:extLst>
          </p:cNvPr>
          <p:cNvSpPr/>
          <p:nvPr/>
        </p:nvSpPr>
        <p:spPr>
          <a:xfrm>
            <a:off x="7244175" y="2055916"/>
            <a:ext cx="320040" cy="32004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530084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206" y="1709739"/>
            <a:ext cx="8203589" cy="2852737"/>
          </a:xfrm>
        </p:spPr>
        <p:txBody>
          <a:bodyPr/>
          <a:lstStyle/>
          <a:p>
            <a:r>
              <a:rPr lang="en-US" dirty="0"/>
              <a:t>Traffic Analysis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2423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Map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to compare providers’ HL7 message quality. </a:t>
            </a:r>
          </a:p>
          <a:p>
            <a:r>
              <a:rPr lang="en-US" dirty="0"/>
              <a:t>Filter results by:</a:t>
            </a:r>
          </a:p>
          <a:p>
            <a:pPr lvl="1"/>
            <a:r>
              <a:rPr lang="en-US" dirty="0"/>
              <a:t>Date Range</a:t>
            </a:r>
          </a:p>
          <a:p>
            <a:pPr lvl="1"/>
            <a:r>
              <a:rPr lang="en-US" dirty="0"/>
              <a:t>View (Provider, Facility, HER)</a:t>
            </a:r>
          </a:p>
          <a:p>
            <a:pPr lvl="1"/>
            <a:r>
              <a:rPr lang="en-US" dirty="0"/>
              <a:t>Message Type (Update, Batch, Query)</a:t>
            </a:r>
          </a:p>
          <a:p>
            <a:r>
              <a:rPr lang="en-US" dirty="0"/>
              <a:t>Can be exported to Excel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1590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FB0FBE1-D308-4BCD-BA60-BAFDA72C5C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549003"/>
            <a:ext cx="7886700" cy="37599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Map (cont.)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38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5C1A51-E3AC-42AF-8D20-74B9B6F0A4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4530" y="3928189"/>
            <a:ext cx="402371" cy="4999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3C499A-C77A-49BF-B4F6-0FFCBAEA80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464" y="4713434"/>
            <a:ext cx="402371" cy="4938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58ED33-276B-4483-B9F9-DB99A8659E9D}"/>
              </a:ext>
            </a:extLst>
          </p:cNvPr>
          <p:cNvSpPr txBox="1"/>
          <p:nvPr/>
        </p:nvSpPr>
        <p:spPr>
          <a:xfrm>
            <a:off x="1239398" y="5426353"/>
            <a:ext cx="666520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Move slider to change error colors.</a:t>
            </a:r>
          </a:p>
          <a:p>
            <a:pPr marL="342900" indent="-342900">
              <a:buAutoNum type="arabicPeriod"/>
            </a:pPr>
            <a:r>
              <a:rPr lang="en-US" dirty="0"/>
              <a:t>Click on Provider or Facility code link to investigate further. </a:t>
            </a:r>
          </a:p>
        </p:txBody>
      </p:sp>
    </p:spTree>
    <p:extLst>
      <p:ext uri="{BB962C8B-B14F-4D97-AF65-F5344CB8AC3E}">
        <p14:creationId xmlns:p14="http://schemas.microsoft.com/office/powerpoint/2010/main" val="3680160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HL7 Profile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Displays a summary of Providers’ messages. </a:t>
            </a:r>
          </a:p>
          <a:p>
            <a:pPr lvl="1"/>
            <a:r>
              <a:rPr lang="en-US" dirty="0"/>
              <a:t>Response messages (ZSA segments)</a:t>
            </a:r>
          </a:p>
          <a:p>
            <a:pPr lvl="1"/>
            <a:r>
              <a:rPr lang="en-US" dirty="0"/>
              <a:t>Updates/Queries</a:t>
            </a:r>
          </a:p>
          <a:p>
            <a:pPr lvl="1"/>
            <a:r>
              <a:rPr lang="en-US" dirty="0"/>
              <a:t>Immunizations created/updated</a:t>
            </a:r>
          </a:p>
          <a:p>
            <a:pPr lvl="1"/>
            <a:r>
              <a:rPr lang="en-US" dirty="0"/>
              <a:t>Grade</a:t>
            </a:r>
          </a:p>
          <a:p>
            <a:r>
              <a:rPr lang="en-US" dirty="0"/>
              <a:t>Filter results by:</a:t>
            </a:r>
          </a:p>
          <a:p>
            <a:pPr lvl="1"/>
            <a:r>
              <a:rPr lang="en-US" dirty="0"/>
              <a:t>Date Range</a:t>
            </a:r>
          </a:p>
          <a:p>
            <a:pPr lvl="1"/>
            <a:r>
              <a:rPr lang="en-US" dirty="0"/>
              <a:t>View (Provider, Facility, HER)</a:t>
            </a:r>
          </a:p>
          <a:p>
            <a:pPr lvl="1"/>
            <a:r>
              <a:rPr lang="en-US" dirty="0"/>
              <a:t>Message Type (Update, Batch, Query)</a:t>
            </a:r>
          </a:p>
          <a:p>
            <a:r>
              <a:rPr lang="en-US" dirty="0"/>
              <a:t>Can be exported to Excel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97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HL7 (Health Level 7) is an approved ANSII standard for messages containing health-related information</a:t>
            </a:r>
          </a:p>
          <a:p>
            <a:r>
              <a:rPr lang="en-US" dirty="0"/>
              <a:t>WebIZ supports synchronous (real-time) messaging via web service and batch messaging</a:t>
            </a:r>
          </a:p>
          <a:p>
            <a:r>
              <a:rPr lang="en-US" dirty="0"/>
              <a:t>HL7 messaging allows other systems to query and update records in WebIZ via a web service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1799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07C27F1-51DE-44FE-80E4-B10864EAF7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49" y="1394773"/>
            <a:ext cx="7886700" cy="33974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HL7 Profile (cont.)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40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5C1A51-E3AC-42AF-8D20-74B9B6F0A4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71" y="1257857"/>
            <a:ext cx="402371" cy="4999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3C499A-C77A-49BF-B4F6-0FFCBAEA80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462" y="4186018"/>
            <a:ext cx="402371" cy="4938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58ED33-276B-4483-B9F9-DB99A8659E9D}"/>
              </a:ext>
            </a:extLst>
          </p:cNvPr>
          <p:cNvSpPr txBox="1"/>
          <p:nvPr/>
        </p:nvSpPr>
        <p:spPr>
          <a:xfrm>
            <a:off x="1239397" y="5140061"/>
            <a:ext cx="666520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Toggle between different profile types</a:t>
            </a:r>
          </a:p>
          <a:p>
            <a:pPr marL="342900" indent="-342900">
              <a:buAutoNum type="arabicPeriod"/>
            </a:pPr>
            <a:r>
              <a:rPr lang="en-US" dirty="0"/>
              <a:t>Click on Provider link to investigate further. </a:t>
            </a:r>
          </a:p>
        </p:txBody>
      </p:sp>
    </p:spTree>
    <p:extLst>
      <p:ext uri="{BB962C8B-B14F-4D97-AF65-F5344CB8AC3E}">
        <p14:creationId xmlns:p14="http://schemas.microsoft.com/office/powerpoint/2010/main" val="26296868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HL7 Quality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Graphically displays message trends </a:t>
            </a:r>
          </a:p>
          <a:p>
            <a:pPr lvl="1"/>
            <a:r>
              <a:rPr lang="en-US" dirty="0"/>
              <a:t>ACK Codes</a:t>
            </a:r>
          </a:p>
          <a:p>
            <a:pPr lvl="1"/>
            <a:r>
              <a:rPr lang="en-US" dirty="0"/>
              <a:t>Immunizations created/updated</a:t>
            </a:r>
          </a:p>
          <a:p>
            <a:pPr lvl="1"/>
            <a:r>
              <a:rPr lang="en-US" dirty="0"/>
              <a:t>Error messages</a:t>
            </a:r>
          </a:p>
          <a:p>
            <a:r>
              <a:rPr lang="en-US" dirty="0"/>
              <a:t>Filter results by:</a:t>
            </a:r>
          </a:p>
          <a:p>
            <a:pPr lvl="1"/>
            <a:r>
              <a:rPr lang="en-US" dirty="0"/>
              <a:t>Date Range</a:t>
            </a:r>
          </a:p>
          <a:p>
            <a:pPr lvl="1"/>
            <a:r>
              <a:rPr lang="en-US" dirty="0"/>
              <a:t>Message Type (Update, Batch, Query)</a:t>
            </a:r>
          </a:p>
          <a:p>
            <a:r>
              <a:rPr lang="en-US" dirty="0"/>
              <a:t>Can be exported to Excel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6075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E72C9AA-9E1A-45C0-819B-87FB5215F2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47" y="1364593"/>
            <a:ext cx="7886700" cy="4246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HL7 Quality (cont.)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42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5C1A51-E3AC-42AF-8D20-74B9B6F0A4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9" y="2025433"/>
            <a:ext cx="402371" cy="4999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3C499A-C77A-49BF-B4F6-0FFCBAEA80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869" y="5226060"/>
            <a:ext cx="402371" cy="4938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58ED33-276B-4483-B9F9-DB99A8659E9D}"/>
              </a:ext>
            </a:extLst>
          </p:cNvPr>
          <p:cNvSpPr txBox="1"/>
          <p:nvPr/>
        </p:nvSpPr>
        <p:spPr>
          <a:xfrm>
            <a:off x="2051328" y="4356671"/>
            <a:ext cx="666520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Mouse over a graph to view counts for specific dates</a:t>
            </a:r>
          </a:p>
          <a:p>
            <a:pPr marL="342900" indent="-342900">
              <a:buAutoNum type="arabicPeriod"/>
            </a:pPr>
            <a:r>
              <a:rPr lang="en-US" dirty="0"/>
              <a:t>Click on Provider link to investigate further. </a:t>
            </a:r>
          </a:p>
        </p:txBody>
      </p:sp>
    </p:spTree>
    <p:extLst>
      <p:ext uri="{BB962C8B-B14F-4D97-AF65-F5344CB8AC3E}">
        <p14:creationId xmlns:p14="http://schemas.microsoft.com/office/powerpoint/2010/main" val="11544779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206" y="1709739"/>
            <a:ext cx="8203589" cy="2852737"/>
          </a:xfrm>
        </p:spPr>
        <p:txBody>
          <a:bodyPr/>
          <a:lstStyle/>
          <a:p>
            <a:r>
              <a:rPr lang="en-US" dirty="0"/>
              <a:t>Interface Activity-Clinic Reports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2678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HL7 Acknowledgement (ACK) Messages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Search for ACK messages to review in more detail</a:t>
            </a:r>
          </a:p>
          <a:p>
            <a:r>
              <a:rPr lang="en-US" dirty="0"/>
              <a:t>Filter results by acknowledgement code:</a:t>
            </a:r>
          </a:p>
          <a:p>
            <a:pPr lvl="1"/>
            <a:r>
              <a:rPr lang="en-US" dirty="0"/>
              <a:t>AA (Application Accept)</a:t>
            </a:r>
          </a:p>
          <a:p>
            <a:pPr lvl="1"/>
            <a:r>
              <a:rPr lang="en-US" dirty="0"/>
              <a:t>AE (Application Error)</a:t>
            </a:r>
          </a:p>
          <a:p>
            <a:pPr lvl="1"/>
            <a:r>
              <a:rPr lang="en-US" dirty="0"/>
              <a:t>AR (Application Reject)</a:t>
            </a:r>
          </a:p>
          <a:p>
            <a:r>
              <a:rPr lang="en-US" dirty="0"/>
              <a:t>Extract output can be parsed out as needed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9604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HL7 Activity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View a summary of HL7 activity per provider/clinic</a:t>
            </a:r>
          </a:p>
          <a:p>
            <a:r>
              <a:rPr lang="en-US" dirty="0"/>
              <a:t>Report calculates total messages by:</a:t>
            </a:r>
          </a:p>
          <a:p>
            <a:pPr lvl="1"/>
            <a:r>
              <a:rPr lang="en-US" dirty="0"/>
              <a:t>Message Type</a:t>
            </a:r>
          </a:p>
          <a:p>
            <a:pPr lvl="1"/>
            <a:r>
              <a:rPr lang="en-US" dirty="0"/>
              <a:t>Log Type (Sent or Received)</a:t>
            </a:r>
          </a:p>
          <a:p>
            <a:r>
              <a:rPr lang="en-US" dirty="0"/>
              <a:t>Also a datamart version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4166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HL7 Facility Codes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Search for HL7 facility codes by:</a:t>
            </a:r>
          </a:p>
          <a:p>
            <a:pPr lvl="1"/>
            <a:r>
              <a:rPr lang="en-US" dirty="0"/>
              <a:t>Provider/Clinic</a:t>
            </a:r>
          </a:p>
          <a:p>
            <a:pPr lvl="1"/>
            <a:r>
              <a:rPr lang="en-US" dirty="0"/>
              <a:t>User</a:t>
            </a:r>
          </a:p>
          <a:p>
            <a:pPr lvl="1"/>
            <a:r>
              <a:rPr lang="en-US" dirty="0"/>
              <a:t>Status</a:t>
            </a:r>
          </a:p>
          <a:p>
            <a:r>
              <a:rPr lang="en-US" dirty="0"/>
              <a:t>Available as PDF or extract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5485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513" y="1709739"/>
            <a:ext cx="8086975" cy="2852737"/>
          </a:xfrm>
        </p:spPr>
        <p:txBody>
          <a:bodyPr/>
          <a:lstStyle/>
          <a:p>
            <a:r>
              <a:rPr lang="en-US" dirty="0"/>
              <a:t>Interface Activity - Clinic Reports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8513" y="4589464"/>
            <a:ext cx="7886700" cy="1500187"/>
          </a:xfrm>
        </p:spPr>
        <p:txBody>
          <a:bodyPr/>
          <a:lstStyle/>
          <a:p>
            <a:r>
              <a:rPr lang="en-US" dirty="0"/>
              <a:t>Hands-On Exercise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4394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206" y="1709739"/>
            <a:ext cx="8203589" cy="2852737"/>
          </a:xfrm>
        </p:spPr>
        <p:txBody>
          <a:bodyPr/>
          <a:lstStyle/>
          <a:p>
            <a:r>
              <a:rPr lang="en-US" dirty="0"/>
              <a:t>Interface Activity - Admin Reports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6844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Export HL7 Code Tables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Generates an excel workbook for selected HL7 code table settings</a:t>
            </a:r>
          </a:p>
          <a:p>
            <a:r>
              <a:rPr lang="en-US" dirty="0"/>
              <a:t>Output used to ensure QA code table values match Production values during Provider onboarding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430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HL7 messaging formats used in WebIZ are based on:</a:t>
            </a:r>
          </a:p>
          <a:p>
            <a:pPr lvl="1"/>
            <a:r>
              <a:rPr lang="en-US" dirty="0"/>
              <a:t>Health Level Seven (HL7) Standard Protocol (http://www.hl7.org)</a:t>
            </a:r>
          </a:p>
          <a:p>
            <a:pPr lvl="1"/>
            <a:r>
              <a:rPr lang="en-US" dirty="0"/>
              <a:t>CDC’s HL7 2.5.1 Implementation Guides for Immunization Messaging (http://www.cdc.gov/vaccines/programs/iis/technical-guidance/hl7.html)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8266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513" y="1709739"/>
            <a:ext cx="8086975" cy="2852737"/>
          </a:xfrm>
        </p:spPr>
        <p:txBody>
          <a:bodyPr/>
          <a:lstStyle/>
          <a:p>
            <a:r>
              <a:rPr lang="en-US" dirty="0"/>
              <a:t>Interface Activity - Admin Reports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8513" y="4589464"/>
            <a:ext cx="7886700" cy="1500187"/>
          </a:xfrm>
        </p:spPr>
        <p:txBody>
          <a:bodyPr/>
          <a:lstStyle/>
          <a:p>
            <a:r>
              <a:rPr lang="en-US" dirty="0"/>
              <a:t>Hands-On Exercise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341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HL7 Messaging 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Incoming (EMR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WebIZ) – updates or new patient records</a:t>
            </a:r>
          </a:p>
          <a:p>
            <a:pPr lvl="1"/>
            <a:r>
              <a:rPr lang="en-US" dirty="0"/>
              <a:t>Receive immunization history</a:t>
            </a:r>
          </a:p>
          <a:p>
            <a:pPr lvl="1"/>
            <a:r>
              <a:rPr lang="en-US" dirty="0"/>
              <a:t>Accept demographic data </a:t>
            </a:r>
          </a:p>
          <a:p>
            <a:r>
              <a:rPr lang="en-US" dirty="0"/>
              <a:t>Outgoing (WebIZ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EMR) – in response to a query or update</a:t>
            </a:r>
          </a:p>
          <a:p>
            <a:pPr lvl="1"/>
            <a:r>
              <a:rPr lang="en-US" dirty="0"/>
              <a:t>Return evaluated immunization history and forecast</a:t>
            </a:r>
          </a:p>
          <a:p>
            <a:pPr lvl="1"/>
            <a:r>
              <a:rPr lang="en-US" dirty="0"/>
              <a:t>Send demographic data</a:t>
            </a:r>
          </a:p>
          <a:p>
            <a:pPr lvl="1"/>
            <a:r>
              <a:rPr lang="en-US" dirty="0"/>
              <a:t>Acknowledge receipt</a:t>
            </a:r>
          </a:p>
          <a:p>
            <a:pPr lvl="1"/>
            <a:r>
              <a:rPr lang="en-US" dirty="0"/>
              <a:t>Report error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470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Maintenance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Every EMR that is connected through the interface is responsible for their own data maintenance</a:t>
            </a:r>
          </a:p>
          <a:p>
            <a:pPr lvl="1"/>
            <a:r>
              <a:rPr lang="en-US" dirty="0"/>
              <a:t>Data quality, De-duplication, etc.</a:t>
            </a:r>
          </a:p>
          <a:p>
            <a:r>
              <a:rPr lang="en-US" dirty="0"/>
              <a:t>Coordination is necessary</a:t>
            </a:r>
          </a:p>
          <a:p>
            <a:pPr lvl="1"/>
            <a:r>
              <a:rPr lang="en-US" dirty="0"/>
              <a:t>ShowMeVax staff will need to work with Providers to resolve data quality issues</a:t>
            </a:r>
          </a:p>
          <a:p>
            <a:pPr lvl="1"/>
            <a:r>
              <a:rPr lang="en-US" dirty="0"/>
              <a:t>If not, data “cleaned” in WebIZ could be overwritten by “dirty” data coming from EMRs</a:t>
            </a:r>
          </a:p>
          <a:p>
            <a:r>
              <a:rPr lang="en-US" dirty="0"/>
              <a:t>If potential duplicates (both patient and immunization) are not monitored regularly, they could begin to multiply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825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HL7 Message Format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779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HL7 Message Format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8384723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08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Properties xmlns="http://schemas.microsoft.com/sharepoint/v3" xsi:nil="true"/>
    <_ip_UnifiedCompliancePolicyUIAction xmlns="http://schemas.microsoft.com/sharepoint/v3" xsi:nil="true"/>
    <Document_x0020_Type xmlns="4EE6E770-F36A-476A-9E0D-43F1801ED4A0">Implementation</Document_x0020_Type>
    <Document_x0020_Status xmlns="4EE6E770-F36A-476A-9E0D-43F1801ED4A0">Final</Document_x0020_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4C81DB5D1E6641A88DDF6843018E83" ma:contentTypeVersion="6" ma:contentTypeDescription="Create a new document." ma:contentTypeScope="" ma:versionID="8d149b11f440d4c316771849f73f691a">
  <xsd:schema xmlns:xsd="http://www.w3.org/2001/XMLSchema" xmlns:xs="http://www.w3.org/2001/XMLSchema" xmlns:p="http://schemas.microsoft.com/office/2006/metadata/properties" xmlns:ns1="http://schemas.microsoft.com/sharepoint/v3" xmlns:ns2="4EE6E770-F36A-476A-9E0D-43F1801ED4A0" xmlns:ns3="4ee6e770-f36a-476a-9e0d-43f1801ed4a0" xmlns:ns4="d73a4e6c-5551-41b0-b103-f651b384f51f" targetNamespace="http://schemas.microsoft.com/office/2006/metadata/properties" ma:root="true" ma:fieldsID="36eec05ebb352cd9cc3d388fffc0ae4b" ns1:_="" ns2:_="" ns3:_="" ns4:_="">
    <xsd:import namespace="http://schemas.microsoft.com/sharepoint/v3"/>
    <xsd:import namespace="4EE6E770-F36A-476A-9E0D-43F1801ED4A0"/>
    <xsd:import namespace="4ee6e770-f36a-476a-9e0d-43f1801ed4a0"/>
    <xsd:import namespace="d73a4e6c-5551-41b0-b103-f651b384f51f"/>
    <xsd:element name="properties">
      <xsd:complexType>
        <xsd:sequence>
          <xsd:element name="documentManagement">
            <xsd:complexType>
              <xsd:all>
                <xsd:element ref="ns2:Document_x0020_Type"/>
                <xsd:element ref="ns2:Document_x0020_Status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E6E770-F36A-476A-9E0D-43F1801ED4A0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ma:displayName="Document Type" ma:format="Dropdown" ma:internalName="Document_x0020_Type">
      <xsd:simpleType>
        <xsd:restriction base="dms:Choice">
          <xsd:enumeration value="Migrated"/>
          <xsd:enumeration value="Governance"/>
          <xsd:enumeration value="Initiation"/>
          <xsd:enumeration value="Planning"/>
          <xsd:enumeration value="Requirements"/>
          <xsd:enumeration value="Design"/>
          <xsd:enumeration value="Development"/>
          <xsd:enumeration value="Testing"/>
          <xsd:enumeration value="Implementation"/>
          <xsd:enumeration value="Post-implementation"/>
          <xsd:enumeration value="Disposition"/>
          <xsd:enumeration value="Procurement"/>
          <xsd:enumeration value="Request for Change"/>
        </xsd:restriction>
      </xsd:simpleType>
    </xsd:element>
    <xsd:element name="Document_x0020_Status" ma:index="9" ma:displayName="Document Status" ma:format="Dropdown" ma:internalName="Document_x0020_Status">
      <xsd:simpleType>
        <xsd:restriction base="dms:Choice">
          <xsd:enumeration value="Draft"/>
          <xsd:enumeration value="In-review"/>
          <xsd:enumeration value="Final"/>
          <xsd:enumeration value="Approved"/>
          <xsd:enumeration value="Migra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e6e770-f36a-476a-9e0d-43f1801ed4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a4e6c-5551-41b0-b103-f651b384f5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04118B-E62C-4997-9C8F-58E4BB2F5A91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4EE6E770-F36A-476A-9E0D-43F1801ED4A0"/>
    <ds:schemaRef ds:uri="http://schemas.microsoft.com/sharepoint/v3"/>
    <ds:schemaRef ds:uri="http://schemas.openxmlformats.org/package/2006/metadata/core-properties"/>
    <ds:schemaRef ds:uri="d73a4e6c-5551-41b0-b103-f651b384f51f"/>
    <ds:schemaRef ds:uri="4ee6e770-f36a-476a-9e0d-43f1801ed4a0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CCACC15-6CFA-455B-99BB-DEDF940E76E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3F49CF-B1BC-41EE-8716-A1DFD71EA8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EE6E770-F36A-476A-9E0D-43F1801ED4A0"/>
    <ds:schemaRef ds:uri="4ee6e770-f36a-476a-9e0d-43f1801ed4a0"/>
    <ds:schemaRef ds:uri="d73a4e6c-5551-41b0-b103-f651b384f5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1587</TotalTime>
  <Words>1698</Words>
  <Application>Microsoft Office PowerPoint</Application>
  <PresentationFormat>On-screen Show (4:3)</PresentationFormat>
  <Paragraphs>317</Paragraphs>
  <Slides>50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Arial</vt:lpstr>
      <vt:lpstr>Calibri</vt:lpstr>
      <vt:lpstr>Calibri Light</vt:lpstr>
      <vt:lpstr>Gill Sans MT</vt:lpstr>
      <vt:lpstr>Office Theme</vt:lpstr>
      <vt:lpstr>HL7 Training </vt:lpstr>
      <vt:lpstr>Agenda</vt:lpstr>
      <vt:lpstr>HL7 Messaging Overview</vt:lpstr>
      <vt:lpstr>Overview</vt:lpstr>
      <vt:lpstr>Overview (cont.)</vt:lpstr>
      <vt:lpstr>HL7 Messaging Uses</vt:lpstr>
      <vt:lpstr>Data Maintenance</vt:lpstr>
      <vt:lpstr>HL7 Message Format</vt:lpstr>
      <vt:lpstr>HL7 Message Format</vt:lpstr>
      <vt:lpstr>HL7 Message Format (cont.)</vt:lpstr>
      <vt:lpstr>HL7 Message Format (cont.)</vt:lpstr>
      <vt:lpstr>HL7 Message Format: Special Characters</vt:lpstr>
      <vt:lpstr>HL7 2.5.1 Message Types</vt:lpstr>
      <vt:lpstr>Sample VXU (Update) Message</vt:lpstr>
      <vt:lpstr>Sample QBP (Query) Message</vt:lpstr>
      <vt:lpstr>HL7 User Settings and Facility Setup</vt:lpstr>
      <vt:lpstr>Setup HL7 User</vt:lpstr>
      <vt:lpstr>Setup HL7 User (cont.)</vt:lpstr>
      <vt:lpstr>Facility Codes</vt:lpstr>
      <vt:lpstr>Add/Edit Facility Code</vt:lpstr>
      <vt:lpstr>Add/Edit Facility Code</vt:lpstr>
      <vt:lpstr>HL7 Message Execution and Monitoring</vt:lpstr>
      <vt:lpstr>Execute HL7 Message</vt:lpstr>
      <vt:lpstr>HL7 Message Log</vt:lpstr>
      <vt:lpstr>HL7 Message Analyzer</vt:lpstr>
      <vt:lpstr>HL7 Message Analyzer</vt:lpstr>
      <vt:lpstr>PowerPoint Presentation</vt:lpstr>
      <vt:lpstr>Execute HL7 Message</vt:lpstr>
      <vt:lpstr>HL7 Batch Messaging</vt:lpstr>
      <vt:lpstr>Batch (Incoming)</vt:lpstr>
      <vt:lpstr>Batch (Incoming) – Add </vt:lpstr>
      <vt:lpstr>Batch (Incoming) – Results</vt:lpstr>
      <vt:lpstr>Batch (Outgoing)</vt:lpstr>
      <vt:lpstr>Batch (Outgoing) – Add </vt:lpstr>
      <vt:lpstr>Batch (Outgoing) – Results</vt:lpstr>
      <vt:lpstr>Traffic Analysis</vt:lpstr>
      <vt:lpstr>Performance Map</vt:lpstr>
      <vt:lpstr>Performance Map (cont.)</vt:lpstr>
      <vt:lpstr>HL7 Profile</vt:lpstr>
      <vt:lpstr>HL7 Profile (cont.)</vt:lpstr>
      <vt:lpstr>HL7 Quality</vt:lpstr>
      <vt:lpstr>HL7 Quality (cont.)</vt:lpstr>
      <vt:lpstr>Interface Activity-Clinic Reports</vt:lpstr>
      <vt:lpstr>HL7 Acknowledgement (ACK) Messages</vt:lpstr>
      <vt:lpstr>HL7 Activity</vt:lpstr>
      <vt:lpstr>HL7 Facility Codes</vt:lpstr>
      <vt:lpstr>Interface Activity - Clinic Reports</vt:lpstr>
      <vt:lpstr>Interface Activity - Admin Reports</vt:lpstr>
      <vt:lpstr>Export HL7 Code Tables</vt:lpstr>
      <vt:lpstr>Interface Activity - Admin Reports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Dais</dc:creator>
  <cp:lastModifiedBy>Worrell, Gary</cp:lastModifiedBy>
  <cp:revision>119</cp:revision>
  <dcterms:created xsi:type="dcterms:W3CDTF">2015-01-05T05:05:49Z</dcterms:created>
  <dcterms:modified xsi:type="dcterms:W3CDTF">2019-09-04T15:34:31Z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0x010100D84C81DB5D1E6641A88DDF6843018E83</vt:lpwstr>
  </property>
</Properties>
</file>